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335" r:id="rId5"/>
    <p:sldId id="324" r:id="rId6"/>
    <p:sldId id="327" r:id="rId7"/>
    <p:sldId id="332" r:id="rId8"/>
    <p:sldId id="333" r:id="rId9"/>
    <p:sldId id="334" r:id="rId10"/>
    <p:sldId id="337" r:id="rId11"/>
    <p:sldId id="287" r:id="rId12"/>
    <p:sldId id="280" r:id="rId13"/>
    <p:sldId id="374" r:id="rId14"/>
    <p:sldId id="294" r:id="rId15"/>
    <p:sldId id="338" r:id="rId16"/>
    <p:sldId id="328" r:id="rId17"/>
    <p:sldId id="347" r:id="rId18"/>
    <p:sldId id="363" r:id="rId19"/>
    <p:sldId id="373" r:id="rId20"/>
    <p:sldId id="325" r:id="rId21"/>
    <p:sldId id="326" r:id="rId22"/>
  </p:sldIdLst>
  <p:sldSz cx="12192000" cy="6858000"/>
  <p:notesSz cx="9144000" cy="6858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D0CE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Aucun style, grille du tablea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7853C-536D-4A76-A0AE-DD22124D55A5}" styleName="Style à thème 1 - Accentuation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15" autoAdjust="0"/>
    <p:restoredTop sz="94660"/>
  </p:normalViewPr>
  <p:slideViewPr>
    <p:cSldViewPr snapToGrid="0">
      <p:cViewPr varScale="1">
        <p:scale>
          <a:sx n="83" d="100"/>
          <a:sy n="83" d="100"/>
        </p:scale>
        <p:origin x="47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7E98099C-9586-4EEB-B96C-DB567B3E01B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56BDDAB4-2827-455C-B871-B7314A8088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07CC30-9974-450A-AF97-B6854B330798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749A9297-61A9-4D56-8200-4AC3577D181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8EF3411-F09B-42F2-A38E-93B63EBC39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5ADE43-3400-4CF2-B942-32BFAB89CD0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569614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414A4-881E-490B-A0BB-FC69F0CFBC62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974850" y="273050"/>
            <a:ext cx="5153025" cy="28987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372533" y="3299221"/>
            <a:ext cx="8396329" cy="328621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3D096-E86A-490B-BD67-0093534E8066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46150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1974850" y="273050"/>
            <a:ext cx="5153025" cy="2898775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13D096-E86A-490B-BD67-0093534E8066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3817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E2386B8-3C7D-4887-AEEA-F029A8697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496D8D74-56C1-4498-893E-F5C256095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976FEF2-0A07-4A76-B4ED-7DEA56FD7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70BE43D-3848-44D7-A783-4DF0312E7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B2CD72B-CD60-4222-9494-20F8C8CD9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32835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277FBD6-C6DB-4918-9B33-92F1F093B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9915"/>
          </a:xfr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>
              <a:defRPr lang="fr-FR" sz="3200"/>
            </a:lvl1pPr>
          </a:lstStyle>
          <a:p>
            <a:pPr marL="0" lvl="0" algn="ctr"/>
            <a:r>
              <a:rPr lang="fr-FR" dirty="0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093DD11-728F-41FB-B9F2-6161919CE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8560"/>
            <a:ext cx="10515600" cy="499840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</a:lstStyle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A6B9555-8124-481B-B714-F53D92AAE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296BA61-7853-4097-9194-251FE6B1E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4144C40-CA8A-4EF2-B5A4-9C39AB441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76438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8C3C08B-BEAE-44BA-BE6B-9C85E066B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05B9F9E-F3D8-462E-B214-A10DD19722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6B43C46-0EC7-4EDC-907E-439796598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DF3C790-131A-4E3C-B6DD-B155347AD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599BDAA-16BB-4C7A-BBB2-02168B5F1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31754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AA71D0E-10F0-4DA5-B74C-A6F125F68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C028EDF-A734-401B-AB47-933DBA02D3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D8A7C8E8-4EBF-4A86-8F3E-217BDA4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4AB2B8D-AB6B-4636-9826-9F8221618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29088637-1879-4621-B0CD-6D2078009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5AABB1C-32F1-42F0-A8C5-EC58089AF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6698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78BC399-A54F-46A7-867F-EFE304046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AA3B6764-1F41-45D9-BBF5-7486762AA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83591D4-03CA-492B-811B-3C1B931970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8D8FEC-D788-4438-9575-B2F6D9E127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F4173869-5E0A-41A3-9A7A-182EB4CB24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23B32C87-AC49-45D4-A9AC-4CD5B7BDF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579655AB-251E-4F40-9937-DE51C4B7C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B2CF89D2-3E2A-4D4D-AAFF-4F09AB73B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5426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2DE18B8-3F9D-4F6A-BBC2-D12C7F24A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1CC15015-EEE2-43DA-961D-92E3EEC40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403F5F73-529F-45E5-B671-D304E2D8E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3FBAB0F-9A70-4C87-A212-9A5B2233B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75201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FD79D580-9DE5-44DF-BCE3-17DF3184E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B71B8EA2-A881-4D5C-B83D-DE639E742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79B2111-2056-4309-AFB7-B9C5713F3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03496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AE02DDD-AAE3-4924-92FF-BDC6C313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FB7CAE1-377F-4FCE-A33C-499EBE385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163308C-1B8D-4553-B611-70F0C7C416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4DD09CE-2962-4CE2-B688-5752017F7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FF6252A7-8E4F-4B9E-9E78-5D98D1659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35A5E82-A9A7-41E3-AA25-3BAAF1FB8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11665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F02D286-BF8F-4247-907B-27E1336EC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A30079BE-A24A-483B-BAB4-1345A08667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B36CF23-19F4-48A9-9762-48371B1646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EC08DAF-D664-4FD3-8E9B-71856E156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10D64AC-D956-4B8B-9AFF-B9D35E222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29C40BD-7EE4-4083-B764-DC4DA68DF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9335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6C2A49-CCD4-4E74-BB2F-E279CD875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C01C150-943A-46EC-A195-5D6D6EC3F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B8AFD85-47CB-45F3-9723-08CC1D6DA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7C89184-DA0A-4D16-AE21-D4D6D79FB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E317F70-774D-4737-8BA8-FBE578500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60467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F5406522-4868-4D72-99D2-71BE05BA0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4F15EDA-2CFA-495B-9B65-3FFC9400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49C9878-EC63-46E7-874C-07E9EDA70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D166E1B-18D0-426F-ADB4-3CD95E9E7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0F354E3-7D19-4DDE-BD13-F886B3F8A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8333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FAB68CC4-F1AB-4644-B4D9-EF3F5D918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0100863-9309-4AC7-BFEA-221C124C5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B435B19-27D5-4035-9F32-3103981C2A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413C59-3F6F-4D94-8691-D729B8361FAF}" type="datetimeFigureOut">
              <a:rPr lang="fr-FR" smtClean="0"/>
              <a:t>22/12/2025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8088978-C547-4EE7-B008-86466A9BCE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1CD45CC-C55F-4CFC-AA8E-D894838A39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EA85A-0942-4B67-9F2B-F541EC90805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1000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gif"/><Relationship Id="rId3" Type="http://schemas.microsoft.com/office/2007/relationships/media" Target="../media/media2.mp4"/><Relationship Id="rId7" Type="http://schemas.openxmlformats.org/officeDocument/2006/relationships/image" Target="../media/image2.e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7" Type="http://schemas.openxmlformats.org/officeDocument/2006/relationships/image" Target="../media/image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7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8.png"/><Relationship Id="rId5" Type="http://schemas.openxmlformats.org/officeDocument/2006/relationships/image" Target="../media/image27.emf"/><Relationship Id="rId4" Type="http://schemas.openxmlformats.org/officeDocument/2006/relationships/image" Target="../media/image26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microsoft.com/office/2007/relationships/media" Target="../media/media13.mp4"/><Relationship Id="rId7" Type="http://schemas.openxmlformats.org/officeDocument/2006/relationships/image" Target="../media/image31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3.mp4"/><Relationship Id="rId9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fr.rs-online.com/web/p/accessoires-pour-contacteurs/3950043" TargetMode="External"/><Relationship Id="rId3" Type="http://schemas.microsoft.com/office/2007/relationships/media" Target="../media/media15.mp4"/><Relationship Id="rId7" Type="http://schemas.openxmlformats.org/officeDocument/2006/relationships/image" Target="../media/image34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33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5.mp4"/><Relationship Id="rId9" Type="http://schemas.openxmlformats.org/officeDocument/2006/relationships/hyperlink" Target="https://fr.rs-online.com/web/p/accessoires-pour-contacteurs/8185884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gif"/><Relationship Id="rId3" Type="http://schemas.microsoft.com/office/2007/relationships/media" Target="../media/media17.mp4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39.emf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video" Target="../media/media18.mp4"/><Relationship Id="rId11" Type="http://schemas.openxmlformats.org/officeDocument/2006/relationships/image" Target="../media/image38.png"/><Relationship Id="rId5" Type="http://schemas.microsoft.com/office/2007/relationships/media" Target="../media/media18.mp4"/><Relationship Id="rId10" Type="http://schemas.openxmlformats.org/officeDocument/2006/relationships/image" Target="../media/image37.png"/><Relationship Id="rId4" Type="http://schemas.openxmlformats.org/officeDocument/2006/relationships/video" Target="../media/media17.mp4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bwr73R6Ay8" TargetMode="External"/><Relationship Id="rId3" Type="http://schemas.microsoft.com/office/2007/relationships/media" Target="../media/media20.mp4"/><Relationship Id="rId7" Type="http://schemas.openxmlformats.org/officeDocument/2006/relationships/image" Target="../media/image41.png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image" Target="../media/image40.png"/><Relationship Id="rId5" Type="http://schemas.openxmlformats.org/officeDocument/2006/relationships/slideLayout" Target="../slideLayouts/slideLayout2.xml"/><Relationship Id="rId10" Type="http://schemas.openxmlformats.org/officeDocument/2006/relationships/hyperlink" Target="https://www.youtube.com/watch?v=JnWe_X20QhY" TargetMode="External"/><Relationship Id="rId4" Type="http://schemas.openxmlformats.org/officeDocument/2006/relationships/video" Target="../media/media20.mp4"/><Relationship Id="rId9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3F617C9-85CB-BD35-82DD-B96A851BDA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Loi de Lenz et production électrique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DEA7A0B-76ED-03DB-EB49-6C1FD32281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1539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E236F4-4350-4066-B6EA-D972256C1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Rappel phénomènes physique : loi de Lenz</a:t>
            </a:r>
          </a:p>
        </p:txBody>
      </p:sp>
      <p:pic>
        <p:nvPicPr>
          <p:cNvPr id="6" name="lenz1">
            <a:hlinkClick r:id="" action="ppaction://media"/>
            <a:extLst>
              <a:ext uri="{FF2B5EF4-FFF2-40B4-BE49-F238E27FC236}">
                <a16:creationId xmlns:a16="http://schemas.microsoft.com/office/drawing/2014/main" id="{1AB260E5-6308-4569-8AD1-C77E87FA40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6707" y="1009937"/>
            <a:ext cx="5195919" cy="2916187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68DDDED4-0193-485C-AB88-2D491516EC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97234" y="1130157"/>
            <a:ext cx="3008059" cy="1747539"/>
          </a:xfrm>
          <a:prstGeom prst="rect">
            <a:avLst/>
          </a:prstGeom>
        </p:spPr>
      </p:pic>
      <p:pic>
        <p:nvPicPr>
          <p:cNvPr id="14" name="Espace réservé du contenu 13">
            <a:extLst>
              <a:ext uri="{FF2B5EF4-FFF2-40B4-BE49-F238E27FC236}">
                <a16:creationId xmlns:a16="http://schemas.microsoft.com/office/drawing/2014/main" id="{4613A044-1D51-42A6-B0E2-98CBA3B10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06" y="3955943"/>
            <a:ext cx="4909313" cy="2902057"/>
          </a:xfrm>
        </p:spPr>
      </p:pic>
      <p:pic>
        <p:nvPicPr>
          <p:cNvPr id="3" name="induction_aimant">
            <a:hlinkClick r:id="" action="ppaction://media"/>
            <a:extLst>
              <a:ext uri="{FF2B5EF4-FFF2-40B4-BE49-F238E27FC236}">
                <a16:creationId xmlns:a16="http://schemas.microsoft.com/office/drawing/2014/main" id="{B98E6DDB-1FA4-DB96-82D1-9A608C95F5D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44715" y="3052813"/>
            <a:ext cx="6347285" cy="3570348"/>
          </a:xfrm>
          <a:prstGeom prst="rect">
            <a:avLst/>
          </a:prstGeom>
        </p:spPr>
      </p:pic>
      <p:grpSp>
        <p:nvGrpSpPr>
          <p:cNvPr id="18" name="Groupe 17">
            <a:extLst>
              <a:ext uri="{FF2B5EF4-FFF2-40B4-BE49-F238E27FC236}">
                <a16:creationId xmlns:a16="http://schemas.microsoft.com/office/drawing/2014/main" id="{75221F50-8519-74E3-894D-5EB87427A3D9}"/>
              </a:ext>
            </a:extLst>
          </p:cNvPr>
          <p:cNvGrpSpPr/>
          <p:nvPr/>
        </p:nvGrpSpPr>
        <p:grpSpPr>
          <a:xfrm>
            <a:off x="425987" y="5993256"/>
            <a:ext cx="824425" cy="629905"/>
            <a:chOff x="5538325" y="1030947"/>
            <a:chExt cx="824425" cy="629905"/>
          </a:xfrm>
        </p:grpSpPr>
        <p:sp>
          <p:nvSpPr>
            <p:cNvPr id="4" name="ZoneTexte 3">
              <a:extLst>
                <a:ext uri="{FF2B5EF4-FFF2-40B4-BE49-F238E27FC236}">
                  <a16:creationId xmlns:a16="http://schemas.microsoft.com/office/drawing/2014/main" id="{C5510991-F130-17F9-06CB-AE8A0E51914D}"/>
                </a:ext>
              </a:extLst>
            </p:cNvPr>
            <p:cNvSpPr txBox="1"/>
            <p:nvPr/>
          </p:nvSpPr>
          <p:spPr>
            <a:xfrm>
              <a:off x="5538325" y="1146615"/>
              <a:ext cx="5373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/>
                <a:t>e=n</a:t>
              </a: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7699D222-9C61-4773-4DE1-C27AA5F8606D}"/>
                </a:ext>
              </a:extLst>
            </p:cNvPr>
            <p:cNvSpPr txBox="1"/>
            <p:nvPr/>
          </p:nvSpPr>
          <p:spPr>
            <a:xfrm>
              <a:off x="5905574" y="1030947"/>
              <a:ext cx="4571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/>
                <a:t>d</a:t>
              </a:r>
              <a:r>
                <a:rPr lang="el-GR" dirty="0"/>
                <a:t>ϕ</a:t>
              </a:r>
              <a:endParaRPr lang="fr-FR" dirty="0"/>
            </a:p>
          </p:txBody>
        </p:sp>
        <p:sp>
          <p:nvSpPr>
            <p:cNvPr id="11" name="ZoneTexte 10">
              <a:extLst>
                <a:ext uri="{FF2B5EF4-FFF2-40B4-BE49-F238E27FC236}">
                  <a16:creationId xmlns:a16="http://schemas.microsoft.com/office/drawing/2014/main" id="{A1902FB1-E37D-797B-BEC8-0B22B274F0B1}"/>
                </a:ext>
              </a:extLst>
            </p:cNvPr>
            <p:cNvSpPr txBox="1"/>
            <p:nvPr/>
          </p:nvSpPr>
          <p:spPr>
            <a:xfrm>
              <a:off x="5942443" y="129152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err="1"/>
                <a:t>dt</a:t>
              </a:r>
              <a:endParaRPr lang="fr-FR" dirty="0"/>
            </a:p>
          </p:txBody>
        </p:sp>
        <p:cxnSp>
          <p:nvCxnSpPr>
            <p:cNvPr id="13" name="Connecteur droit 12">
              <a:extLst>
                <a:ext uri="{FF2B5EF4-FFF2-40B4-BE49-F238E27FC236}">
                  <a16:creationId xmlns:a16="http://schemas.microsoft.com/office/drawing/2014/main" id="{C568226E-6A57-B4FB-A8AA-F13D11BC756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01654" y="1346417"/>
              <a:ext cx="3242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ZoneTexte 16">
            <a:extLst>
              <a:ext uri="{FF2B5EF4-FFF2-40B4-BE49-F238E27FC236}">
                <a16:creationId xmlns:a16="http://schemas.microsoft.com/office/drawing/2014/main" id="{D7192AF7-C570-922A-07AD-6F50C98DF0C2}"/>
              </a:ext>
            </a:extLst>
          </p:cNvPr>
          <p:cNvSpPr txBox="1"/>
          <p:nvPr/>
        </p:nvSpPr>
        <p:spPr>
          <a:xfrm>
            <a:off x="694650" y="4186697"/>
            <a:ext cx="1457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 pour n spires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AD1A7C3-0495-F78F-70D5-8190F77F78B2}"/>
              </a:ext>
            </a:extLst>
          </p:cNvPr>
          <p:cNvSpPr txBox="1"/>
          <p:nvPr/>
        </p:nvSpPr>
        <p:spPr>
          <a:xfrm>
            <a:off x="8532640" y="2411257"/>
            <a:ext cx="1363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 pour 1 spire</a:t>
            </a:r>
          </a:p>
        </p:txBody>
      </p:sp>
    </p:spTree>
    <p:extLst>
      <p:ext uri="{BB962C8B-B14F-4D97-AF65-F5344CB8AC3E}">
        <p14:creationId xmlns:p14="http://schemas.microsoft.com/office/powerpoint/2010/main" val="223981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5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3E5376-13DD-FB2A-5ABD-5FFE63F2E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Histoire de la production électrique</a:t>
            </a:r>
          </a:p>
        </p:txBody>
      </p:sp>
      <p:pic>
        <p:nvPicPr>
          <p:cNvPr id="4" name="premier_generateur">
            <a:hlinkClick r:id="" action="ppaction://media"/>
            <a:extLst>
              <a:ext uri="{FF2B5EF4-FFF2-40B4-BE49-F238E27FC236}">
                <a16:creationId xmlns:a16="http://schemas.microsoft.com/office/drawing/2014/main" id="{9FB3FEEF-7FAB-9918-C76C-FBB9C410D5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67087" y="1719878"/>
            <a:ext cx="7158144" cy="4026616"/>
          </a:xfrm>
        </p:spPr>
      </p:pic>
    </p:spTree>
    <p:extLst>
      <p:ext uri="{BB962C8B-B14F-4D97-AF65-F5344CB8AC3E}">
        <p14:creationId xmlns:p14="http://schemas.microsoft.com/office/powerpoint/2010/main" val="306422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097457C-7500-4AC5-2693-8BFDF5B95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Les différents types d’alternateur (monophasé)</a:t>
            </a:r>
          </a:p>
        </p:txBody>
      </p:sp>
      <p:pic>
        <p:nvPicPr>
          <p:cNvPr id="5" name="3_types_generateur">
            <a:hlinkClick r:id="" action="ppaction://media"/>
            <a:extLst>
              <a:ext uri="{FF2B5EF4-FFF2-40B4-BE49-F238E27FC236}">
                <a16:creationId xmlns:a16="http://schemas.microsoft.com/office/drawing/2014/main" id="{FB24F6E3-196E-BD0A-EB15-FB8227762ED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2588" y="1177925"/>
            <a:ext cx="8886825" cy="4999038"/>
          </a:xfrm>
        </p:spPr>
      </p:pic>
    </p:spTree>
    <p:extLst>
      <p:ext uri="{BB962C8B-B14F-4D97-AF65-F5344CB8AC3E}">
        <p14:creationId xmlns:p14="http://schemas.microsoft.com/office/powerpoint/2010/main" val="364752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7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EFAF28C-04AA-E0D2-DB73-FF4231035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alternateur triphasé</a:t>
            </a:r>
          </a:p>
        </p:txBody>
      </p:sp>
      <p:pic>
        <p:nvPicPr>
          <p:cNvPr id="4" name="alternateur_tri">
            <a:hlinkClick r:id="" action="ppaction://media"/>
            <a:extLst>
              <a:ext uri="{FF2B5EF4-FFF2-40B4-BE49-F238E27FC236}">
                <a16:creationId xmlns:a16="http://schemas.microsoft.com/office/drawing/2014/main" id="{B03CB817-2F70-2939-667D-3167F4C7A83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2588" y="1177925"/>
            <a:ext cx="8886825" cy="4999038"/>
          </a:xfrm>
        </p:spPr>
      </p:pic>
    </p:spTree>
    <p:extLst>
      <p:ext uri="{BB962C8B-B14F-4D97-AF65-F5344CB8AC3E}">
        <p14:creationId xmlns:p14="http://schemas.microsoft.com/office/powerpoint/2010/main" val="165763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F545FB-10D4-6D4C-26D4-6D6D1BE02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Production électrique</a:t>
            </a:r>
          </a:p>
        </p:txBody>
      </p:sp>
      <p:pic>
        <p:nvPicPr>
          <p:cNvPr id="4" name="production_quebec">
            <a:hlinkClick r:id="" action="ppaction://media"/>
            <a:extLst>
              <a:ext uri="{FF2B5EF4-FFF2-40B4-BE49-F238E27FC236}">
                <a16:creationId xmlns:a16="http://schemas.microsoft.com/office/drawing/2014/main" id="{A3B2B4AD-FEA2-61BA-1AF2-DB060B79C6A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30628" y="1388940"/>
            <a:ext cx="6096000" cy="3429136"/>
          </a:xfrm>
        </p:spPr>
      </p:pic>
      <p:pic>
        <p:nvPicPr>
          <p:cNvPr id="5" name="Comment fonctionne un alternateur - YouTube">
            <a:hlinkClick r:id="" action="ppaction://media"/>
            <a:extLst>
              <a:ext uri="{FF2B5EF4-FFF2-40B4-BE49-F238E27FC236}">
                <a16:creationId xmlns:a16="http://schemas.microsoft.com/office/drawing/2014/main" id="{A4030307-0D43-C6C7-1180-A5C8C2D0750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31149" y="1388939"/>
            <a:ext cx="6096244" cy="3429137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B3BEC83A-B962-4C52-82FC-5888B736011E}"/>
              </a:ext>
            </a:extLst>
          </p:cNvPr>
          <p:cNvSpPr txBox="1"/>
          <p:nvPr/>
        </p:nvSpPr>
        <p:spPr>
          <a:xfrm>
            <a:off x="3713018" y="5615709"/>
            <a:ext cx="4129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moteur synchrone ou alternateur triphasé</a:t>
            </a:r>
          </a:p>
        </p:txBody>
      </p:sp>
    </p:spTree>
    <p:extLst>
      <p:ext uri="{BB962C8B-B14F-4D97-AF65-F5344CB8AC3E}">
        <p14:creationId xmlns:p14="http://schemas.microsoft.com/office/powerpoint/2010/main" val="81479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1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102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AA46747-4D4C-5098-CE50-ED496B9A9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Alternateur ou moteur synchrone triphasé ?</a:t>
            </a:r>
          </a:p>
        </p:txBody>
      </p:sp>
      <p:pic>
        <p:nvPicPr>
          <p:cNvPr id="4" name="moteur_synchrone_tri">
            <a:hlinkClick r:id="" action="ppaction://media"/>
            <a:extLst>
              <a:ext uri="{FF2B5EF4-FFF2-40B4-BE49-F238E27FC236}">
                <a16:creationId xmlns:a16="http://schemas.microsoft.com/office/drawing/2014/main" id="{F7B0D329-0BD1-F20E-8BA7-90CF787082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099868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25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2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5FC99A96-CFBC-46FA-8D60-ECFD900291B5}"/>
              </a:ext>
            </a:extLst>
          </p:cNvPr>
          <p:cNvSpPr txBox="1">
            <a:spLocks/>
          </p:cNvSpPr>
          <p:nvPr/>
        </p:nvSpPr>
        <p:spPr>
          <a:xfrm>
            <a:off x="653144" y="194991"/>
            <a:ext cx="10868296" cy="6163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3200" dirty="0"/>
              <a:t>Le moteur asynchrone: le stator</a:t>
            </a: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CEF73206-827B-4E0D-B517-DAE7B5C08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463" y="3681368"/>
            <a:ext cx="2446020" cy="2788920"/>
          </a:xfrm>
          <a:prstGeom prst="rect">
            <a:avLst/>
          </a:prstGeom>
        </p:spPr>
      </p:pic>
      <p:grpSp>
        <p:nvGrpSpPr>
          <p:cNvPr id="1038" name="Groupe 1037">
            <a:extLst>
              <a:ext uri="{FF2B5EF4-FFF2-40B4-BE49-F238E27FC236}">
                <a16:creationId xmlns:a16="http://schemas.microsoft.com/office/drawing/2014/main" id="{763E37F4-A64D-4627-9B38-C784216136A2}"/>
              </a:ext>
            </a:extLst>
          </p:cNvPr>
          <p:cNvGrpSpPr/>
          <p:nvPr/>
        </p:nvGrpSpPr>
        <p:grpSpPr>
          <a:xfrm>
            <a:off x="5032227" y="3479352"/>
            <a:ext cx="2929779" cy="2859916"/>
            <a:chOff x="9101284" y="3769867"/>
            <a:chExt cx="2929779" cy="2859916"/>
          </a:xfrm>
        </p:grpSpPr>
        <p:grpSp>
          <p:nvGrpSpPr>
            <p:cNvPr id="96" name="Groupe 95">
              <a:extLst>
                <a:ext uri="{FF2B5EF4-FFF2-40B4-BE49-F238E27FC236}">
                  <a16:creationId xmlns:a16="http://schemas.microsoft.com/office/drawing/2014/main" id="{F6E7D85C-2352-4A70-86A4-135499585740}"/>
                </a:ext>
              </a:extLst>
            </p:cNvPr>
            <p:cNvGrpSpPr/>
            <p:nvPr/>
          </p:nvGrpSpPr>
          <p:grpSpPr>
            <a:xfrm rot="11107611">
              <a:off x="9803661" y="3769867"/>
              <a:ext cx="1367652" cy="1326164"/>
              <a:chOff x="1523714" y="1829924"/>
              <a:chExt cx="1367652" cy="1326164"/>
            </a:xfrm>
          </p:grpSpPr>
          <p:sp>
            <p:nvSpPr>
              <p:cNvPr id="97" name="Arc 96">
                <a:extLst>
                  <a:ext uri="{FF2B5EF4-FFF2-40B4-BE49-F238E27FC236}">
                    <a16:creationId xmlns:a16="http://schemas.microsoft.com/office/drawing/2014/main" id="{680C7D32-7707-4D76-A9C4-F73441F6DA68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98" name="Arc 97">
                <a:extLst>
                  <a:ext uri="{FF2B5EF4-FFF2-40B4-BE49-F238E27FC236}">
                    <a16:creationId xmlns:a16="http://schemas.microsoft.com/office/drawing/2014/main" id="{17617A88-53C4-46A0-9FAD-65DBCEB4CC6E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99" name="Arc 98">
                <a:extLst>
                  <a:ext uri="{FF2B5EF4-FFF2-40B4-BE49-F238E27FC236}">
                    <a16:creationId xmlns:a16="http://schemas.microsoft.com/office/drawing/2014/main" id="{98B4290D-4DAB-48D3-B70F-B553D16387D8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1" name="Arc 100">
                <a:extLst>
                  <a:ext uri="{FF2B5EF4-FFF2-40B4-BE49-F238E27FC236}">
                    <a16:creationId xmlns:a16="http://schemas.microsoft.com/office/drawing/2014/main" id="{553B9A9A-41AE-4EF8-86AB-64B4CBD7264B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2" name="Arc 101">
                <a:extLst>
                  <a:ext uri="{FF2B5EF4-FFF2-40B4-BE49-F238E27FC236}">
                    <a16:creationId xmlns:a16="http://schemas.microsoft.com/office/drawing/2014/main" id="{A419E776-0937-4D3D-9DA7-2FD418A3C08A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3" name="Arc 102">
                <a:extLst>
                  <a:ext uri="{FF2B5EF4-FFF2-40B4-BE49-F238E27FC236}">
                    <a16:creationId xmlns:a16="http://schemas.microsoft.com/office/drawing/2014/main" id="{CB7DC874-38E2-4DE8-A566-317B55BC7402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4" name="Arc 103">
                <a:extLst>
                  <a:ext uri="{FF2B5EF4-FFF2-40B4-BE49-F238E27FC236}">
                    <a16:creationId xmlns:a16="http://schemas.microsoft.com/office/drawing/2014/main" id="{A8E2ABA2-10CD-47E6-8722-CF944FE7585D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6" name="Arc 105">
                <a:extLst>
                  <a:ext uri="{FF2B5EF4-FFF2-40B4-BE49-F238E27FC236}">
                    <a16:creationId xmlns:a16="http://schemas.microsoft.com/office/drawing/2014/main" id="{4FDFDBA1-840D-40C1-9223-A0C1F243FCD1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7" name="Arc 106">
                <a:extLst>
                  <a:ext uri="{FF2B5EF4-FFF2-40B4-BE49-F238E27FC236}">
                    <a16:creationId xmlns:a16="http://schemas.microsoft.com/office/drawing/2014/main" id="{81CC41FB-2ED5-4ABB-91EF-5937EF11C4BA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08" name="Arc 107">
                <a:extLst>
                  <a:ext uri="{FF2B5EF4-FFF2-40B4-BE49-F238E27FC236}">
                    <a16:creationId xmlns:a16="http://schemas.microsoft.com/office/drawing/2014/main" id="{0D9C479B-92B2-4FD1-AE52-E521F81858F7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109" name="Connecteur droit avec flèche 108">
                <a:extLst>
                  <a:ext uri="{FF2B5EF4-FFF2-40B4-BE49-F238E27FC236}">
                    <a16:creationId xmlns:a16="http://schemas.microsoft.com/office/drawing/2014/main" id="{18A75350-BDA7-4D53-A78C-9B295C0BCE5B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Connecteur droit avec flèche 110">
                <a:extLst>
                  <a:ext uri="{FF2B5EF4-FFF2-40B4-BE49-F238E27FC236}">
                    <a16:creationId xmlns:a16="http://schemas.microsoft.com/office/drawing/2014/main" id="{ADDD3C42-0EBE-4E5B-8533-971EE98BBBB2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Connecteur droit avec flèche 111">
                <a:extLst>
                  <a:ext uri="{FF2B5EF4-FFF2-40B4-BE49-F238E27FC236}">
                    <a16:creationId xmlns:a16="http://schemas.microsoft.com/office/drawing/2014/main" id="{C56B30C6-9F3C-4F7D-9F02-C67968600310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Connecteur droit avec flèche 113">
                <a:extLst>
                  <a:ext uri="{FF2B5EF4-FFF2-40B4-BE49-F238E27FC236}">
                    <a16:creationId xmlns:a16="http://schemas.microsoft.com/office/drawing/2014/main" id="{30081A5C-A44C-4E08-B2F6-70290C1533C5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Connecteur droit avec flèche 114">
                <a:extLst>
                  <a:ext uri="{FF2B5EF4-FFF2-40B4-BE49-F238E27FC236}">
                    <a16:creationId xmlns:a16="http://schemas.microsoft.com/office/drawing/2014/main" id="{CA166BF8-933A-4453-AB63-C5317F1C727F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7" name="Forme libre : forme 116">
                <a:extLst>
                  <a:ext uri="{FF2B5EF4-FFF2-40B4-BE49-F238E27FC236}">
                    <a16:creationId xmlns:a16="http://schemas.microsoft.com/office/drawing/2014/main" id="{26C5E2E1-0D0C-40DF-BB5A-D2D20B0EEB5F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00B05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18" name="Forme libre : forme 117">
                <a:extLst>
                  <a:ext uri="{FF2B5EF4-FFF2-40B4-BE49-F238E27FC236}">
                    <a16:creationId xmlns:a16="http://schemas.microsoft.com/office/drawing/2014/main" id="{EA7D936B-5833-408D-9595-8735F375BCA7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119" name="Connecteur droit avec flèche 118">
                <a:extLst>
                  <a:ext uri="{FF2B5EF4-FFF2-40B4-BE49-F238E27FC236}">
                    <a16:creationId xmlns:a16="http://schemas.microsoft.com/office/drawing/2014/main" id="{6C9BF692-74DA-4DB1-ADF5-9928707FF9D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Connecteur droit avec flèche 119">
                <a:extLst>
                  <a:ext uri="{FF2B5EF4-FFF2-40B4-BE49-F238E27FC236}">
                    <a16:creationId xmlns:a16="http://schemas.microsoft.com/office/drawing/2014/main" id="{9609FDDA-0A53-4C4C-9007-A694F47A075E}"/>
                  </a:ext>
                </a:extLst>
              </p:cNvPr>
              <p:cNvCxnSpPr>
                <a:cxnSpLocks/>
                <a:stCxn id="118" idx="2"/>
                <a:endCxn id="118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1" name="ZoneTexte 120">
                <a:extLst>
                  <a:ext uri="{FF2B5EF4-FFF2-40B4-BE49-F238E27FC236}">
                    <a16:creationId xmlns:a16="http://schemas.microsoft.com/office/drawing/2014/main" id="{1CC4E530-1557-4CB9-8239-DF2FBA0E816F}"/>
                  </a:ext>
                </a:extLst>
              </p:cNvPr>
              <p:cNvSpPr txBox="1"/>
              <p:nvPr/>
            </p:nvSpPr>
            <p:spPr>
              <a:xfrm rot="10361155">
                <a:off x="2449148" y="1829924"/>
                <a:ext cx="359394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chemeClr val="accent6">
                        <a:lumMod val="75000"/>
                      </a:schemeClr>
                    </a:solidFill>
                  </a:rPr>
                  <a:t>iu</a:t>
                </a:r>
                <a:endParaRPr lang="fr-FR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  <p:sp>
            <p:nvSpPr>
              <p:cNvPr id="123" name="ZoneTexte 122">
                <a:extLst>
                  <a:ext uri="{FF2B5EF4-FFF2-40B4-BE49-F238E27FC236}">
                    <a16:creationId xmlns:a16="http://schemas.microsoft.com/office/drawing/2014/main" id="{1EB74513-2B84-4BD2-BB5A-5623D0AC6084}"/>
                  </a:ext>
                </a:extLst>
              </p:cNvPr>
              <p:cNvSpPr txBox="1"/>
              <p:nvPr/>
            </p:nvSpPr>
            <p:spPr>
              <a:xfrm rot="10361155">
                <a:off x="2531972" y="2448843"/>
                <a:ext cx="359394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chemeClr val="accent6">
                        <a:lumMod val="75000"/>
                      </a:schemeClr>
                    </a:solidFill>
                  </a:rPr>
                  <a:t>iu</a:t>
                </a:r>
                <a:endParaRPr lang="fr-FR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127" name="Groupe 126">
              <a:extLst>
                <a:ext uri="{FF2B5EF4-FFF2-40B4-BE49-F238E27FC236}">
                  <a16:creationId xmlns:a16="http://schemas.microsoft.com/office/drawing/2014/main" id="{2AAFBC3E-16FE-4783-A9AF-C383F6E97298}"/>
                </a:ext>
              </a:extLst>
            </p:cNvPr>
            <p:cNvGrpSpPr/>
            <p:nvPr/>
          </p:nvGrpSpPr>
          <p:grpSpPr>
            <a:xfrm rot="7898685">
              <a:off x="10659041" y="5257762"/>
              <a:ext cx="1427357" cy="1316686"/>
              <a:chOff x="1523714" y="1839402"/>
              <a:chExt cx="1427357" cy="1316686"/>
            </a:xfrm>
          </p:grpSpPr>
          <p:sp>
            <p:nvSpPr>
              <p:cNvPr id="128" name="Arc 127">
                <a:extLst>
                  <a:ext uri="{FF2B5EF4-FFF2-40B4-BE49-F238E27FC236}">
                    <a16:creationId xmlns:a16="http://schemas.microsoft.com/office/drawing/2014/main" id="{B25059D1-4A5F-4FAB-8F28-5D2209BE47C0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29" name="Arc 128">
                <a:extLst>
                  <a:ext uri="{FF2B5EF4-FFF2-40B4-BE49-F238E27FC236}">
                    <a16:creationId xmlns:a16="http://schemas.microsoft.com/office/drawing/2014/main" id="{FEB151E8-2BBC-4EDB-8207-82E281AD1D31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0" name="Arc 129">
                <a:extLst>
                  <a:ext uri="{FF2B5EF4-FFF2-40B4-BE49-F238E27FC236}">
                    <a16:creationId xmlns:a16="http://schemas.microsoft.com/office/drawing/2014/main" id="{B6DD1D2D-D9DE-4DE0-87E6-D52465C41E3B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1" name="Arc 130">
                <a:extLst>
                  <a:ext uri="{FF2B5EF4-FFF2-40B4-BE49-F238E27FC236}">
                    <a16:creationId xmlns:a16="http://schemas.microsoft.com/office/drawing/2014/main" id="{960A3719-B02B-4E73-80C7-ADD9D96654B4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2" name="Arc 131">
                <a:extLst>
                  <a:ext uri="{FF2B5EF4-FFF2-40B4-BE49-F238E27FC236}">
                    <a16:creationId xmlns:a16="http://schemas.microsoft.com/office/drawing/2014/main" id="{915DCC03-CC09-4019-9AF2-9E2A6BAA0FDC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3" name="Arc 132">
                <a:extLst>
                  <a:ext uri="{FF2B5EF4-FFF2-40B4-BE49-F238E27FC236}">
                    <a16:creationId xmlns:a16="http://schemas.microsoft.com/office/drawing/2014/main" id="{0D7ED859-DDD5-429B-BCDF-FBD2B11B5645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4" name="Arc 133">
                <a:extLst>
                  <a:ext uri="{FF2B5EF4-FFF2-40B4-BE49-F238E27FC236}">
                    <a16:creationId xmlns:a16="http://schemas.microsoft.com/office/drawing/2014/main" id="{4BCE5222-352C-46D8-BD9E-779727C7119D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5" name="Arc 134">
                <a:extLst>
                  <a:ext uri="{FF2B5EF4-FFF2-40B4-BE49-F238E27FC236}">
                    <a16:creationId xmlns:a16="http://schemas.microsoft.com/office/drawing/2014/main" id="{13D76A8B-DE1C-4721-A749-66C7763C2322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6" name="Arc 135">
                <a:extLst>
                  <a:ext uri="{FF2B5EF4-FFF2-40B4-BE49-F238E27FC236}">
                    <a16:creationId xmlns:a16="http://schemas.microsoft.com/office/drawing/2014/main" id="{BB77BB53-366E-4642-B75C-D4F53DBFDF3E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37" name="Arc 136">
                <a:extLst>
                  <a:ext uri="{FF2B5EF4-FFF2-40B4-BE49-F238E27FC236}">
                    <a16:creationId xmlns:a16="http://schemas.microsoft.com/office/drawing/2014/main" id="{847B9F00-4498-4748-AA99-3507FF003B0E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138" name="Connecteur droit avec flèche 137">
                <a:extLst>
                  <a:ext uri="{FF2B5EF4-FFF2-40B4-BE49-F238E27FC236}">
                    <a16:creationId xmlns:a16="http://schemas.microsoft.com/office/drawing/2014/main" id="{01643E4E-B2FD-40F1-93D5-5ED152020505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Connecteur droit avec flèche 138">
                <a:extLst>
                  <a:ext uri="{FF2B5EF4-FFF2-40B4-BE49-F238E27FC236}">
                    <a16:creationId xmlns:a16="http://schemas.microsoft.com/office/drawing/2014/main" id="{CA343B3D-F492-4962-9A35-13FE41E1BD2D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Connecteur droit avec flèche 139">
                <a:extLst>
                  <a:ext uri="{FF2B5EF4-FFF2-40B4-BE49-F238E27FC236}">
                    <a16:creationId xmlns:a16="http://schemas.microsoft.com/office/drawing/2014/main" id="{4E7F2114-3715-4FF3-9A81-B1847CE4F83D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Connecteur droit avec flèche 140">
                <a:extLst>
                  <a:ext uri="{FF2B5EF4-FFF2-40B4-BE49-F238E27FC236}">
                    <a16:creationId xmlns:a16="http://schemas.microsoft.com/office/drawing/2014/main" id="{09A9C6C0-CD99-4AD1-9C32-AA37856EF241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Connecteur droit avec flèche 141">
                <a:extLst>
                  <a:ext uri="{FF2B5EF4-FFF2-40B4-BE49-F238E27FC236}">
                    <a16:creationId xmlns:a16="http://schemas.microsoft.com/office/drawing/2014/main" id="{2E322634-E326-4E47-A2C9-D1C613384169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3" name="Forme libre : forme 142">
                <a:extLst>
                  <a:ext uri="{FF2B5EF4-FFF2-40B4-BE49-F238E27FC236}">
                    <a16:creationId xmlns:a16="http://schemas.microsoft.com/office/drawing/2014/main" id="{D383067E-DAB0-4506-BD4F-D292307BE112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44" name="Forme libre : forme 143">
                <a:extLst>
                  <a:ext uri="{FF2B5EF4-FFF2-40B4-BE49-F238E27FC236}">
                    <a16:creationId xmlns:a16="http://schemas.microsoft.com/office/drawing/2014/main" id="{A37BB68E-A77A-4ACE-88BD-18317EC709AE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145" name="Connecteur droit avec flèche 144">
                <a:extLst>
                  <a:ext uri="{FF2B5EF4-FFF2-40B4-BE49-F238E27FC236}">
                    <a16:creationId xmlns:a16="http://schemas.microsoft.com/office/drawing/2014/main" id="{9416B858-6FBD-46AF-A432-69FD9E8734F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Connecteur droit avec flèche 145">
                <a:extLst>
                  <a:ext uri="{FF2B5EF4-FFF2-40B4-BE49-F238E27FC236}">
                    <a16:creationId xmlns:a16="http://schemas.microsoft.com/office/drawing/2014/main" id="{1A5D9FE4-6FE1-4FA4-9648-9502D8D98F66}"/>
                  </a:ext>
                </a:extLst>
              </p:cNvPr>
              <p:cNvCxnSpPr>
                <a:cxnSpLocks/>
                <a:stCxn id="144" idx="2"/>
                <a:endCxn id="144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7" name="ZoneTexte 146">
                <a:extLst>
                  <a:ext uri="{FF2B5EF4-FFF2-40B4-BE49-F238E27FC236}">
                    <a16:creationId xmlns:a16="http://schemas.microsoft.com/office/drawing/2014/main" id="{9B2421AE-D27B-45B7-A8F9-A4C60FD4EFA7}"/>
                  </a:ext>
                </a:extLst>
              </p:cNvPr>
              <p:cNvSpPr txBox="1"/>
              <p:nvPr/>
            </p:nvSpPr>
            <p:spPr>
              <a:xfrm rot="13581397">
                <a:off x="2464484" y="1825616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  <p:sp>
            <p:nvSpPr>
              <p:cNvPr id="148" name="ZoneTexte 147">
                <a:extLst>
                  <a:ext uri="{FF2B5EF4-FFF2-40B4-BE49-F238E27FC236}">
                    <a16:creationId xmlns:a16="http://schemas.microsoft.com/office/drawing/2014/main" id="{33CE1296-3CCF-49F1-B6E4-1FAE787585BF}"/>
                  </a:ext>
                </a:extLst>
              </p:cNvPr>
              <p:cNvSpPr txBox="1"/>
              <p:nvPr/>
            </p:nvSpPr>
            <p:spPr>
              <a:xfrm rot="13581397">
                <a:off x="2595525" y="2336175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</p:grpSp>
        <p:grpSp>
          <p:nvGrpSpPr>
            <p:cNvPr id="149" name="Groupe 148">
              <a:extLst>
                <a:ext uri="{FF2B5EF4-FFF2-40B4-BE49-F238E27FC236}">
                  <a16:creationId xmlns:a16="http://schemas.microsoft.com/office/drawing/2014/main" id="{928FFE06-DF79-4133-B054-165898DC3A2F}"/>
                </a:ext>
              </a:extLst>
            </p:cNvPr>
            <p:cNvGrpSpPr/>
            <p:nvPr/>
          </p:nvGrpSpPr>
          <p:grpSpPr>
            <a:xfrm rot="13879793">
              <a:off x="8892265" y="4983085"/>
              <a:ext cx="1526885" cy="1108848"/>
              <a:chOff x="1523714" y="2047240"/>
              <a:chExt cx="1526885" cy="1108848"/>
            </a:xfrm>
          </p:grpSpPr>
          <p:sp>
            <p:nvSpPr>
              <p:cNvPr id="150" name="Arc 149">
                <a:extLst>
                  <a:ext uri="{FF2B5EF4-FFF2-40B4-BE49-F238E27FC236}">
                    <a16:creationId xmlns:a16="http://schemas.microsoft.com/office/drawing/2014/main" id="{30E9415D-95CC-440E-89E6-BCA1B24C35FB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1" name="Arc 150">
                <a:extLst>
                  <a:ext uri="{FF2B5EF4-FFF2-40B4-BE49-F238E27FC236}">
                    <a16:creationId xmlns:a16="http://schemas.microsoft.com/office/drawing/2014/main" id="{8FC7A821-0F39-4CF9-B575-5618916290B8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2" name="Arc 151">
                <a:extLst>
                  <a:ext uri="{FF2B5EF4-FFF2-40B4-BE49-F238E27FC236}">
                    <a16:creationId xmlns:a16="http://schemas.microsoft.com/office/drawing/2014/main" id="{AF416477-FCAF-46BF-9F13-01576C384E46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3" name="Arc 152">
                <a:extLst>
                  <a:ext uri="{FF2B5EF4-FFF2-40B4-BE49-F238E27FC236}">
                    <a16:creationId xmlns:a16="http://schemas.microsoft.com/office/drawing/2014/main" id="{5D24FFA8-2565-47ED-AA95-B8DDD0578E5C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4" name="Arc 153">
                <a:extLst>
                  <a:ext uri="{FF2B5EF4-FFF2-40B4-BE49-F238E27FC236}">
                    <a16:creationId xmlns:a16="http://schemas.microsoft.com/office/drawing/2014/main" id="{C7D1BFD7-4499-4784-8D18-02A0D78E3362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5" name="Arc 154">
                <a:extLst>
                  <a:ext uri="{FF2B5EF4-FFF2-40B4-BE49-F238E27FC236}">
                    <a16:creationId xmlns:a16="http://schemas.microsoft.com/office/drawing/2014/main" id="{49C98990-678B-47A3-B65F-8AEEFB2E1534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6" name="Arc 155">
                <a:extLst>
                  <a:ext uri="{FF2B5EF4-FFF2-40B4-BE49-F238E27FC236}">
                    <a16:creationId xmlns:a16="http://schemas.microsoft.com/office/drawing/2014/main" id="{B77D731F-3802-411D-8861-24576552936E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7" name="Arc 156">
                <a:extLst>
                  <a:ext uri="{FF2B5EF4-FFF2-40B4-BE49-F238E27FC236}">
                    <a16:creationId xmlns:a16="http://schemas.microsoft.com/office/drawing/2014/main" id="{CC6B8C85-2D99-40E0-B131-B11CBC9B7E50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8" name="Arc 157">
                <a:extLst>
                  <a:ext uri="{FF2B5EF4-FFF2-40B4-BE49-F238E27FC236}">
                    <a16:creationId xmlns:a16="http://schemas.microsoft.com/office/drawing/2014/main" id="{356CFCE7-0369-494F-8C46-6F25E97C49D7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9" name="Arc 158">
                <a:extLst>
                  <a:ext uri="{FF2B5EF4-FFF2-40B4-BE49-F238E27FC236}">
                    <a16:creationId xmlns:a16="http://schemas.microsoft.com/office/drawing/2014/main" id="{D2C7D651-A1A0-400E-BC53-395A93CEE43D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160" name="Connecteur droit avec flèche 159">
                <a:extLst>
                  <a:ext uri="{FF2B5EF4-FFF2-40B4-BE49-F238E27FC236}">
                    <a16:creationId xmlns:a16="http://schemas.microsoft.com/office/drawing/2014/main" id="{3457BF43-D03B-44DC-82CA-40EF681E0107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Connecteur droit avec flèche 160">
                <a:extLst>
                  <a:ext uri="{FF2B5EF4-FFF2-40B4-BE49-F238E27FC236}">
                    <a16:creationId xmlns:a16="http://schemas.microsoft.com/office/drawing/2014/main" id="{753065B0-A23E-4AEC-BB64-DB632B1F5D29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Connecteur droit avec flèche 161">
                <a:extLst>
                  <a:ext uri="{FF2B5EF4-FFF2-40B4-BE49-F238E27FC236}">
                    <a16:creationId xmlns:a16="http://schemas.microsoft.com/office/drawing/2014/main" id="{BCBA2C35-6ADC-4978-A226-C32F23A3CB29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Connecteur droit avec flèche 162">
                <a:extLst>
                  <a:ext uri="{FF2B5EF4-FFF2-40B4-BE49-F238E27FC236}">
                    <a16:creationId xmlns:a16="http://schemas.microsoft.com/office/drawing/2014/main" id="{32C87B65-B96D-42D9-8449-77D111A983BC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Connecteur droit avec flèche 163">
                <a:extLst>
                  <a:ext uri="{FF2B5EF4-FFF2-40B4-BE49-F238E27FC236}">
                    <a16:creationId xmlns:a16="http://schemas.microsoft.com/office/drawing/2014/main" id="{DAF544EC-D27A-4C78-8D23-3A8B9C050A93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Forme libre : forme 164">
                <a:extLst>
                  <a:ext uri="{FF2B5EF4-FFF2-40B4-BE49-F238E27FC236}">
                    <a16:creationId xmlns:a16="http://schemas.microsoft.com/office/drawing/2014/main" id="{DFE2A5B9-3480-4596-94D7-1041AB71871A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66" name="Forme libre : forme 165">
                <a:extLst>
                  <a:ext uri="{FF2B5EF4-FFF2-40B4-BE49-F238E27FC236}">
                    <a16:creationId xmlns:a16="http://schemas.microsoft.com/office/drawing/2014/main" id="{AD8F4042-B37A-428A-8FF5-2B10A1216954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167" name="Connecteur droit avec flèche 166">
                <a:extLst>
                  <a:ext uri="{FF2B5EF4-FFF2-40B4-BE49-F238E27FC236}">
                    <a16:creationId xmlns:a16="http://schemas.microsoft.com/office/drawing/2014/main" id="{1045BC18-3340-4826-8D6A-03E1D33F212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Connecteur droit avec flèche 167">
                <a:extLst>
                  <a:ext uri="{FF2B5EF4-FFF2-40B4-BE49-F238E27FC236}">
                    <a16:creationId xmlns:a16="http://schemas.microsoft.com/office/drawing/2014/main" id="{D0BFB96C-85D9-4C44-B29A-6E9801C69E94}"/>
                  </a:ext>
                </a:extLst>
              </p:cNvPr>
              <p:cNvCxnSpPr>
                <a:cxnSpLocks/>
                <a:stCxn id="166" idx="2"/>
                <a:endCxn id="166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9" name="ZoneTexte 168">
                <a:extLst>
                  <a:ext uri="{FF2B5EF4-FFF2-40B4-BE49-F238E27FC236}">
                    <a16:creationId xmlns:a16="http://schemas.microsoft.com/office/drawing/2014/main" id="{228609F0-94EA-45CD-90B3-17FB19A2CBE1}"/>
                  </a:ext>
                </a:extLst>
              </p:cNvPr>
              <p:cNvSpPr txBox="1"/>
              <p:nvPr/>
            </p:nvSpPr>
            <p:spPr>
              <a:xfrm rot="7720207">
                <a:off x="2664596" y="2064514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170" name="ZoneTexte 169">
                <a:extLst>
                  <a:ext uri="{FF2B5EF4-FFF2-40B4-BE49-F238E27FC236}">
                    <a16:creationId xmlns:a16="http://schemas.microsoft.com/office/drawing/2014/main" id="{FB625A80-541B-47CD-8792-AA94D2DE1096}"/>
                  </a:ext>
                </a:extLst>
              </p:cNvPr>
              <p:cNvSpPr txBox="1"/>
              <p:nvPr/>
            </p:nvSpPr>
            <p:spPr>
              <a:xfrm rot="7720207">
                <a:off x="2598788" y="2761518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</p:grp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6D2C6960-9E2C-4E8B-BC67-FA9AE2E2C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2929" y="1235389"/>
            <a:ext cx="18097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9" name="Image 178" descr="Une image contenant bleu, engin&#10;&#10;Description générée automatiquement">
            <a:extLst>
              <a:ext uri="{FF2B5EF4-FFF2-40B4-BE49-F238E27FC236}">
                <a16:creationId xmlns:a16="http://schemas.microsoft.com/office/drawing/2014/main" id="{E87B29FB-8923-40F5-B73D-CCEFC059A5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039" y="600228"/>
            <a:ext cx="3102701" cy="3102701"/>
          </a:xfrm>
          <a:prstGeom prst="rect">
            <a:avLst/>
          </a:prstGeom>
        </p:spPr>
      </p:pic>
      <p:pic>
        <p:nvPicPr>
          <p:cNvPr id="181" name="Image 180">
            <a:extLst>
              <a:ext uri="{FF2B5EF4-FFF2-40B4-BE49-F238E27FC236}">
                <a16:creationId xmlns:a16="http://schemas.microsoft.com/office/drawing/2014/main" id="{9A753860-13E9-44CC-9C6A-5BA25B47E0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6744" y="1013094"/>
            <a:ext cx="2627566" cy="2599094"/>
          </a:xfrm>
          <a:prstGeom prst="rect">
            <a:avLst/>
          </a:prstGeom>
        </p:spPr>
      </p:pic>
      <p:grpSp>
        <p:nvGrpSpPr>
          <p:cNvPr id="1055" name="Groupe 1054">
            <a:extLst>
              <a:ext uri="{FF2B5EF4-FFF2-40B4-BE49-F238E27FC236}">
                <a16:creationId xmlns:a16="http://schemas.microsoft.com/office/drawing/2014/main" id="{4C8DF8CA-B3B9-41FD-B3B6-64D71204E730}"/>
              </a:ext>
            </a:extLst>
          </p:cNvPr>
          <p:cNvGrpSpPr/>
          <p:nvPr/>
        </p:nvGrpSpPr>
        <p:grpSpPr>
          <a:xfrm>
            <a:off x="1008990" y="4002209"/>
            <a:ext cx="2803601" cy="1603710"/>
            <a:chOff x="3686654" y="3496552"/>
            <a:chExt cx="2803601" cy="1603710"/>
          </a:xfrm>
        </p:grpSpPr>
        <p:sp>
          <p:nvSpPr>
            <p:cNvPr id="1039" name="Rectangle 1038">
              <a:extLst>
                <a:ext uri="{FF2B5EF4-FFF2-40B4-BE49-F238E27FC236}">
                  <a16:creationId xmlns:a16="http://schemas.microsoft.com/office/drawing/2014/main" id="{B5D0824C-4618-4096-BD78-08738FDDB4CE}"/>
                </a:ext>
              </a:extLst>
            </p:cNvPr>
            <p:cNvSpPr/>
            <p:nvPr/>
          </p:nvSpPr>
          <p:spPr>
            <a:xfrm>
              <a:off x="3686654" y="3496552"/>
              <a:ext cx="2803601" cy="160371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1037" name="Groupe 1036">
              <a:extLst>
                <a:ext uri="{FF2B5EF4-FFF2-40B4-BE49-F238E27FC236}">
                  <a16:creationId xmlns:a16="http://schemas.microsoft.com/office/drawing/2014/main" id="{D21E9C5E-4D8A-434F-A0D1-6263D4DFACAE}"/>
                </a:ext>
              </a:extLst>
            </p:cNvPr>
            <p:cNvGrpSpPr/>
            <p:nvPr/>
          </p:nvGrpSpPr>
          <p:grpSpPr>
            <a:xfrm>
              <a:off x="3965209" y="3538566"/>
              <a:ext cx="2511400" cy="1223103"/>
              <a:chOff x="3795617" y="4787777"/>
              <a:chExt cx="2511400" cy="1223103"/>
            </a:xfrm>
          </p:grpSpPr>
          <p:sp>
            <p:nvSpPr>
              <p:cNvPr id="185" name="Ellipse 184">
                <a:extLst>
                  <a:ext uri="{FF2B5EF4-FFF2-40B4-BE49-F238E27FC236}">
                    <a16:creationId xmlns:a16="http://schemas.microsoft.com/office/drawing/2014/main" id="{8144C4F2-C8F4-45A6-BAF0-43E739C9E268}"/>
                  </a:ext>
                </a:extLst>
              </p:cNvPr>
              <p:cNvSpPr/>
              <p:nvPr/>
            </p:nvSpPr>
            <p:spPr>
              <a:xfrm>
                <a:off x="3795617" y="5532786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88" name="Ellipse 187">
                <a:extLst>
                  <a:ext uri="{FF2B5EF4-FFF2-40B4-BE49-F238E27FC236}">
                    <a16:creationId xmlns:a16="http://schemas.microsoft.com/office/drawing/2014/main" id="{95E54AA3-0D30-4729-A271-A0DC0ABA61B8}"/>
                  </a:ext>
                </a:extLst>
              </p:cNvPr>
              <p:cNvSpPr/>
              <p:nvPr/>
            </p:nvSpPr>
            <p:spPr>
              <a:xfrm>
                <a:off x="4648447" y="5100061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5" name="Arc 194">
                <a:extLst>
                  <a:ext uri="{FF2B5EF4-FFF2-40B4-BE49-F238E27FC236}">
                    <a16:creationId xmlns:a16="http://schemas.microsoft.com/office/drawing/2014/main" id="{0AFEEC63-4414-4BB1-92A6-D7C955488A28}"/>
                  </a:ext>
                </a:extLst>
              </p:cNvPr>
              <p:cNvSpPr/>
              <p:nvPr/>
            </p:nvSpPr>
            <p:spPr>
              <a:xfrm rot="13336473">
                <a:off x="4107433" y="5626517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6" name="Arc 195">
                <a:extLst>
                  <a:ext uri="{FF2B5EF4-FFF2-40B4-BE49-F238E27FC236}">
                    <a16:creationId xmlns:a16="http://schemas.microsoft.com/office/drawing/2014/main" id="{ED5654CE-F76A-4E01-B7FB-5F6A8AD63DB2}"/>
                  </a:ext>
                </a:extLst>
              </p:cNvPr>
              <p:cNvSpPr/>
              <p:nvPr/>
            </p:nvSpPr>
            <p:spPr>
              <a:xfrm rot="3079793">
                <a:off x="4132550" y="5607343"/>
                <a:ext cx="358456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7" name="Arc 196">
                <a:extLst>
                  <a:ext uri="{FF2B5EF4-FFF2-40B4-BE49-F238E27FC236}">
                    <a16:creationId xmlns:a16="http://schemas.microsoft.com/office/drawing/2014/main" id="{A0FF3FD3-A5BD-4D52-A54E-4B826464561E}"/>
                  </a:ext>
                </a:extLst>
              </p:cNvPr>
              <p:cNvSpPr/>
              <p:nvPr/>
            </p:nvSpPr>
            <p:spPr>
              <a:xfrm rot="13336473">
                <a:off x="4163396" y="5598774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8" name="Arc 197">
                <a:extLst>
                  <a:ext uri="{FF2B5EF4-FFF2-40B4-BE49-F238E27FC236}">
                    <a16:creationId xmlns:a16="http://schemas.microsoft.com/office/drawing/2014/main" id="{D000773E-8ACE-41C3-A30F-00DEE79FF3BF}"/>
                  </a:ext>
                </a:extLst>
              </p:cNvPr>
              <p:cNvSpPr/>
              <p:nvPr/>
            </p:nvSpPr>
            <p:spPr>
              <a:xfrm rot="13336473">
                <a:off x="4221865" y="5548458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9" name="Arc 198">
                <a:extLst>
                  <a:ext uri="{FF2B5EF4-FFF2-40B4-BE49-F238E27FC236}">
                    <a16:creationId xmlns:a16="http://schemas.microsoft.com/office/drawing/2014/main" id="{4B62F2A4-DD5E-4DDB-BE65-DB4BCC35B5A6}"/>
                  </a:ext>
                </a:extLst>
              </p:cNvPr>
              <p:cNvSpPr/>
              <p:nvPr/>
            </p:nvSpPr>
            <p:spPr>
              <a:xfrm rot="13336473">
                <a:off x="4059705" y="5668238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0" name="Arc 199">
                <a:extLst>
                  <a:ext uri="{FF2B5EF4-FFF2-40B4-BE49-F238E27FC236}">
                    <a16:creationId xmlns:a16="http://schemas.microsoft.com/office/drawing/2014/main" id="{8BF93474-022C-4158-9672-F248F6FE45EF}"/>
                  </a:ext>
                </a:extLst>
              </p:cNvPr>
              <p:cNvSpPr/>
              <p:nvPr/>
            </p:nvSpPr>
            <p:spPr>
              <a:xfrm rot="13336473">
                <a:off x="4013071" y="5713083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1" name="Arc 200">
                <a:extLst>
                  <a:ext uri="{FF2B5EF4-FFF2-40B4-BE49-F238E27FC236}">
                    <a16:creationId xmlns:a16="http://schemas.microsoft.com/office/drawing/2014/main" id="{F54D0621-D569-4BF0-B6BF-715426903694}"/>
                  </a:ext>
                </a:extLst>
              </p:cNvPr>
              <p:cNvSpPr/>
              <p:nvPr/>
            </p:nvSpPr>
            <p:spPr>
              <a:xfrm rot="3079793">
                <a:off x="4072810" y="5641182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2" name="Arc 201">
                <a:extLst>
                  <a:ext uri="{FF2B5EF4-FFF2-40B4-BE49-F238E27FC236}">
                    <a16:creationId xmlns:a16="http://schemas.microsoft.com/office/drawing/2014/main" id="{EAC4A493-8BB0-471A-85A5-FFA0D2612C61}"/>
                  </a:ext>
                </a:extLst>
              </p:cNvPr>
              <p:cNvSpPr/>
              <p:nvPr/>
            </p:nvSpPr>
            <p:spPr>
              <a:xfrm rot="3079793">
                <a:off x="4023622" y="5682835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3" name="Arc 202">
                <a:extLst>
                  <a:ext uri="{FF2B5EF4-FFF2-40B4-BE49-F238E27FC236}">
                    <a16:creationId xmlns:a16="http://schemas.microsoft.com/office/drawing/2014/main" id="{ADC49CC5-E095-4582-9AFA-0D1AEA3637C4}"/>
                  </a:ext>
                </a:extLst>
              </p:cNvPr>
              <p:cNvSpPr/>
              <p:nvPr/>
            </p:nvSpPr>
            <p:spPr>
              <a:xfrm rot="3079793">
                <a:off x="4185903" y="5563670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4" name="Arc 203">
                <a:extLst>
                  <a:ext uri="{FF2B5EF4-FFF2-40B4-BE49-F238E27FC236}">
                    <a16:creationId xmlns:a16="http://schemas.microsoft.com/office/drawing/2014/main" id="{E2385F29-4160-40B6-BD61-7DB2AE0684FF}"/>
                  </a:ext>
                </a:extLst>
              </p:cNvPr>
              <p:cNvSpPr/>
              <p:nvPr/>
            </p:nvSpPr>
            <p:spPr>
              <a:xfrm rot="3079793">
                <a:off x="4239352" y="5515142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205" name="Connecteur droit avec flèche 204">
                <a:extLst>
                  <a:ext uri="{FF2B5EF4-FFF2-40B4-BE49-F238E27FC236}">
                    <a16:creationId xmlns:a16="http://schemas.microsoft.com/office/drawing/2014/main" id="{DEF3EF34-3252-4618-8FD9-67590C7089B7}"/>
                  </a:ext>
                </a:extLst>
              </p:cNvPr>
              <p:cNvCxnSpPr/>
              <p:nvPr/>
            </p:nvCxnSpPr>
            <p:spPr>
              <a:xfrm rot="13879793" flipH="1">
                <a:off x="4112332" y="5835886"/>
                <a:ext cx="63696" cy="836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Connecteur droit avec flèche 205">
                <a:extLst>
                  <a:ext uri="{FF2B5EF4-FFF2-40B4-BE49-F238E27FC236}">
                    <a16:creationId xmlns:a16="http://schemas.microsoft.com/office/drawing/2014/main" id="{2651E493-FE4F-4FF3-A2E7-5B4C77A896BF}"/>
                  </a:ext>
                </a:extLst>
              </p:cNvPr>
              <p:cNvCxnSpPr/>
              <p:nvPr/>
            </p:nvCxnSpPr>
            <p:spPr>
              <a:xfrm rot="13879793" flipH="1">
                <a:off x="4159813" y="5792538"/>
                <a:ext cx="63696" cy="836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Connecteur droit avec flèche 206">
                <a:extLst>
                  <a:ext uri="{FF2B5EF4-FFF2-40B4-BE49-F238E27FC236}">
                    <a16:creationId xmlns:a16="http://schemas.microsoft.com/office/drawing/2014/main" id="{4BC010FB-5A75-41CB-B6E2-3276C43D24E2}"/>
                  </a:ext>
                </a:extLst>
              </p:cNvPr>
              <p:cNvCxnSpPr/>
              <p:nvPr/>
            </p:nvCxnSpPr>
            <p:spPr>
              <a:xfrm rot="13879793" flipH="1">
                <a:off x="4208251" y="5746853"/>
                <a:ext cx="63696" cy="836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Connecteur droit avec flèche 207">
                <a:extLst>
                  <a:ext uri="{FF2B5EF4-FFF2-40B4-BE49-F238E27FC236}">
                    <a16:creationId xmlns:a16="http://schemas.microsoft.com/office/drawing/2014/main" id="{D9B89D3F-CE87-4399-AB1D-703DF5828B78}"/>
                  </a:ext>
                </a:extLst>
              </p:cNvPr>
              <p:cNvCxnSpPr/>
              <p:nvPr/>
            </p:nvCxnSpPr>
            <p:spPr>
              <a:xfrm rot="13879793" flipH="1">
                <a:off x="4250618" y="5708173"/>
                <a:ext cx="63696" cy="836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Connecteur droit avec flèche 208">
                <a:extLst>
                  <a:ext uri="{FF2B5EF4-FFF2-40B4-BE49-F238E27FC236}">
                    <a16:creationId xmlns:a16="http://schemas.microsoft.com/office/drawing/2014/main" id="{EB9CA1B9-B0DA-42D1-86A1-019ADE9B7494}"/>
                  </a:ext>
                </a:extLst>
              </p:cNvPr>
              <p:cNvCxnSpPr/>
              <p:nvPr/>
            </p:nvCxnSpPr>
            <p:spPr>
              <a:xfrm rot="13879793" flipH="1">
                <a:off x="4311001" y="5659849"/>
                <a:ext cx="63696" cy="836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0" name="Forme libre : forme 209">
                <a:extLst>
                  <a:ext uri="{FF2B5EF4-FFF2-40B4-BE49-F238E27FC236}">
                    <a16:creationId xmlns:a16="http://schemas.microsoft.com/office/drawing/2014/main" id="{6B4327DD-6D9C-4DFD-981F-3A6E249F1FC9}"/>
                  </a:ext>
                </a:extLst>
              </p:cNvPr>
              <p:cNvSpPr/>
              <p:nvPr/>
            </p:nvSpPr>
            <p:spPr>
              <a:xfrm rot="13879793">
                <a:off x="3925668" y="5567581"/>
                <a:ext cx="136790" cy="128280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212" name="Connecteur droit avec flèche 211">
                <a:extLst>
                  <a:ext uri="{FF2B5EF4-FFF2-40B4-BE49-F238E27FC236}">
                    <a16:creationId xmlns:a16="http://schemas.microsoft.com/office/drawing/2014/main" id="{0A9155D4-4CE5-4F0B-ADD8-F4825C2B68E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2448" y="5577312"/>
                <a:ext cx="152363" cy="38586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4" name="ZoneTexte 213">
                <a:extLst>
                  <a:ext uri="{FF2B5EF4-FFF2-40B4-BE49-F238E27FC236}">
                    <a16:creationId xmlns:a16="http://schemas.microsoft.com/office/drawing/2014/main" id="{A0E6F367-5F40-4109-8BFD-BD5CAEE9E5BC}"/>
                  </a:ext>
                </a:extLst>
              </p:cNvPr>
              <p:cNvSpPr txBox="1"/>
              <p:nvPr/>
            </p:nvSpPr>
            <p:spPr>
              <a:xfrm>
                <a:off x="3823599" y="5266174"/>
                <a:ext cx="184928" cy="1518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215" name="ZoneTexte 214">
                <a:extLst>
                  <a:ext uri="{FF2B5EF4-FFF2-40B4-BE49-F238E27FC236}">
                    <a16:creationId xmlns:a16="http://schemas.microsoft.com/office/drawing/2014/main" id="{A35A6F51-9A87-42E4-AF25-A1D161B4F623}"/>
                  </a:ext>
                </a:extLst>
              </p:cNvPr>
              <p:cNvSpPr txBox="1"/>
              <p:nvPr/>
            </p:nvSpPr>
            <p:spPr>
              <a:xfrm>
                <a:off x="4051716" y="5030973"/>
                <a:ext cx="184928" cy="1518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1025" name="Forme libre : forme 1024">
                <a:extLst>
                  <a:ext uri="{FF2B5EF4-FFF2-40B4-BE49-F238E27FC236}">
                    <a16:creationId xmlns:a16="http://schemas.microsoft.com/office/drawing/2014/main" id="{0D9FA709-1904-4224-BAAF-63D27422F52D}"/>
                  </a:ext>
                </a:extLst>
              </p:cNvPr>
              <p:cNvSpPr/>
              <p:nvPr/>
            </p:nvSpPr>
            <p:spPr>
              <a:xfrm>
                <a:off x="4206776" y="5301615"/>
                <a:ext cx="289024" cy="169577"/>
              </a:xfrm>
              <a:custGeom>
                <a:avLst/>
                <a:gdLst>
                  <a:gd name="connsiteX0" fmla="*/ 111859 w 289024"/>
                  <a:gd name="connsiteY0" fmla="*/ 152400 h 169577"/>
                  <a:gd name="connsiteX1" fmla="*/ 52804 w 289024"/>
                  <a:gd name="connsiteY1" fmla="*/ 169545 h 169577"/>
                  <a:gd name="connsiteX2" fmla="*/ 7084 w 289024"/>
                  <a:gd name="connsiteY2" fmla="*/ 148590 h 169577"/>
                  <a:gd name="connsiteX3" fmla="*/ 7084 w 289024"/>
                  <a:gd name="connsiteY3" fmla="*/ 78105 h 169577"/>
                  <a:gd name="connsiteX4" fmla="*/ 73759 w 289024"/>
                  <a:gd name="connsiteY4" fmla="*/ 20955 h 169577"/>
                  <a:gd name="connsiteX5" fmla="*/ 289024 w 289024"/>
                  <a:gd name="connsiteY5" fmla="*/ 0 h 169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9024" h="169577">
                    <a:moveTo>
                      <a:pt x="111859" y="152400"/>
                    </a:moveTo>
                    <a:cubicBezTo>
                      <a:pt x="91062" y="161290"/>
                      <a:pt x="70266" y="170180"/>
                      <a:pt x="52804" y="169545"/>
                    </a:cubicBezTo>
                    <a:cubicBezTo>
                      <a:pt x="35342" y="168910"/>
                      <a:pt x="14704" y="163830"/>
                      <a:pt x="7084" y="148590"/>
                    </a:cubicBezTo>
                    <a:cubicBezTo>
                      <a:pt x="-536" y="133350"/>
                      <a:pt x="-4028" y="99377"/>
                      <a:pt x="7084" y="78105"/>
                    </a:cubicBezTo>
                    <a:cubicBezTo>
                      <a:pt x="18196" y="56833"/>
                      <a:pt x="26769" y="33973"/>
                      <a:pt x="73759" y="20955"/>
                    </a:cubicBezTo>
                    <a:cubicBezTo>
                      <a:pt x="120749" y="7937"/>
                      <a:pt x="204886" y="3968"/>
                      <a:pt x="289024" y="0"/>
                    </a:cubicBezTo>
                  </a:path>
                </a:pathLst>
              </a:custGeom>
              <a:noFill/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241" name="Connecteur droit avec flèche 240">
                <a:extLst>
                  <a:ext uri="{FF2B5EF4-FFF2-40B4-BE49-F238E27FC236}">
                    <a16:creationId xmlns:a16="http://schemas.microsoft.com/office/drawing/2014/main" id="{030916CE-FFF7-45D1-8FC1-8594A4926FB8}"/>
                  </a:ext>
                </a:extLst>
              </p:cNvPr>
              <p:cNvCxnSpPr>
                <a:cxnSpLocks/>
                <a:stCxn id="1025" idx="4"/>
              </p:cNvCxnSpPr>
              <p:nvPr/>
            </p:nvCxnSpPr>
            <p:spPr>
              <a:xfrm flipV="1">
                <a:off x="4280535" y="5296590"/>
                <a:ext cx="151457" cy="2598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33" name="Forme libre : forme 1032">
                <a:extLst>
                  <a:ext uri="{FF2B5EF4-FFF2-40B4-BE49-F238E27FC236}">
                    <a16:creationId xmlns:a16="http://schemas.microsoft.com/office/drawing/2014/main" id="{E868B9EC-6004-493A-B14B-70FC56A7FEDD}"/>
                  </a:ext>
                </a:extLst>
              </p:cNvPr>
              <p:cNvSpPr/>
              <p:nvPr/>
            </p:nvSpPr>
            <p:spPr>
              <a:xfrm>
                <a:off x="4482465" y="5233035"/>
                <a:ext cx="238125" cy="68580"/>
              </a:xfrm>
              <a:custGeom>
                <a:avLst/>
                <a:gdLst>
                  <a:gd name="connsiteX0" fmla="*/ 0 w 238125"/>
                  <a:gd name="connsiteY0" fmla="*/ 68580 h 68580"/>
                  <a:gd name="connsiteX1" fmla="*/ 129540 w 238125"/>
                  <a:gd name="connsiteY1" fmla="*/ 64770 h 68580"/>
                  <a:gd name="connsiteX2" fmla="*/ 175260 w 238125"/>
                  <a:gd name="connsiteY2" fmla="*/ 47625 h 68580"/>
                  <a:gd name="connsiteX3" fmla="*/ 238125 w 238125"/>
                  <a:gd name="connsiteY3" fmla="*/ 0 h 68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125" h="68580">
                    <a:moveTo>
                      <a:pt x="0" y="68580"/>
                    </a:moveTo>
                    <a:cubicBezTo>
                      <a:pt x="50165" y="68421"/>
                      <a:pt x="100330" y="68263"/>
                      <a:pt x="129540" y="64770"/>
                    </a:cubicBezTo>
                    <a:cubicBezTo>
                      <a:pt x="158750" y="61277"/>
                      <a:pt x="157163" y="58420"/>
                      <a:pt x="175260" y="47625"/>
                    </a:cubicBezTo>
                    <a:cubicBezTo>
                      <a:pt x="193358" y="36830"/>
                      <a:pt x="215741" y="18415"/>
                      <a:pt x="238125" y="0"/>
                    </a:cubicBezTo>
                  </a:path>
                </a:pathLst>
              </a:custGeom>
              <a:noFill/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71" name="Ellipse 270">
                <a:extLst>
                  <a:ext uri="{FF2B5EF4-FFF2-40B4-BE49-F238E27FC236}">
                    <a16:creationId xmlns:a16="http://schemas.microsoft.com/office/drawing/2014/main" id="{2A9C2DC8-8999-4A4A-949F-EAF4025C2CEC}"/>
                  </a:ext>
                </a:extLst>
              </p:cNvPr>
              <p:cNvSpPr/>
              <p:nvPr/>
            </p:nvSpPr>
            <p:spPr>
              <a:xfrm>
                <a:off x="4653025" y="5553929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2" name="Ellipse 271">
                <a:extLst>
                  <a:ext uri="{FF2B5EF4-FFF2-40B4-BE49-F238E27FC236}">
                    <a16:creationId xmlns:a16="http://schemas.microsoft.com/office/drawing/2014/main" id="{8A72BD5D-5FC5-40CC-8DE7-4C372C8D2BE5}"/>
                  </a:ext>
                </a:extLst>
              </p:cNvPr>
              <p:cNvSpPr/>
              <p:nvPr/>
            </p:nvSpPr>
            <p:spPr>
              <a:xfrm>
                <a:off x="5505855" y="5121204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3" name="Arc 272">
                <a:extLst>
                  <a:ext uri="{FF2B5EF4-FFF2-40B4-BE49-F238E27FC236}">
                    <a16:creationId xmlns:a16="http://schemas.microsoft.com/office/drawing/2014/main" id="{5337255B-2179-479E-A136-33236E914799}"/>
                  </a:ext>
                </a:extLst>
              </p:cNvPr>
              <p:cNvSpPr/>
              <p:nvPr/>
            </p:nvSpPr>
            <p:spPr>
              <a:xfrm rot="13336473">
                <a:off x="4964841" y="5647660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4" name="Arc 273">
                <a:extLst>
                  <a:ext uri="{FF2B5EF4-FFF2-40B4-BE49-F238E27FC236}">
                    <a16:creationId xmlns:a16="http://schemas.microsoft.com/office/drawing/2014/main" id="{AFD9C391-5FFB-4C76-BEBA-263E56E4FCD1}"/>
                  </a:ext>
                </a:extLst>
              </p:cNvPr>
              <p:cNvSpPr/>
              <p:nvPr/>
            </p:nvSpPr>
            <p:spPr>
              <a:xfrm rot="3079793">
                <a:off x="4989958" y="5628486"/>
                <a:ext cx="358456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5" name="Arc 274">
                <a:extLst>
                  <a:ext uri="{FF2B5EF4-FFF2-40B4-BE49-F238E27FC236}">
                    <a16:creationId xmlns:a16="http://schemas.microsoft.com/office/drawing/2014/main" id="{1DC4B2CE-C126-4C28-9907-F5B1529A3819}"/>
                  </a:ext>
                </a:extLst>
              </p:cNvPr>
              <p:cNvSpPr/>
              <p:nvPr/>
            </p:nvSpPr>
            <p:spPr>
              <a:xfrm rot="13336473">
                <a:off x="5020804" y="5619917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6" name="Arc 275">
                <a:extLst>
                  <a:ext uri="{FF2B5EF4-FFF2-40B4-BE49-F238E27FC236}">
                    <a16:creationId xmlns:a16="http://schemas.microsoft.com/office/drawing/2014/main" id="{B54A3AE9-2832-45A0-831B-A24B2AF5C05E}"/>
                  </a:ext>
                </a:extLst>
              </p:cNvPr>
              <p:cNvSpPr/>
              <p:nvPr/>
            </p:nvSpPr>
            <p:spPr>
              <a:xfrm rot="13336473">
                <a:off x="5079273" y="5569601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7" name="Arc 276">
                <a:extLst>
                  <a:ext uri="{FF2B5EF4-FFF2-40B4-BE49-F238E27FC236}">
                    <a16:creationId xmlns:a16="http://schemas.microsoft.com/office/drawing/2014/main" id="{CCAE847A-6535-4F7C-8DFA-2C5FBABCB25E}"/>
                  </a:ext>
                </a:extLst>
              </p:cNvPr>
              <p:cNvSpPr/>
              <p:nvPr/>
            </p:nvSpPr>
            <p:spPr>
              <a:xfrm rot="13336473">
                <a:off x="4917113" y="5689381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8" name="Arc 277">
                <a:extLst>
                  <a:ext uri="{FF2B5EF4-FFF2-40B4-BE49-F238E27FC236}">
                    <a16:creationId xmlns:a16="http://schemas.microsoft.com/office/drawing/2014/main" id="{0BD38195-5089-42C7-8695-0E2E9156DDCC}"/>
                  </a:ext>
                </a:extLst>
              </p:cNvPr>
              <p:cNvSpPr/>
              <p:nvPr/>
            </p:nvSpPr>
            <p:spPr>
              <a:xfrm rot="13336473">
                <a:off x="4870479" y="5734226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79" name="Arc 278">
                <a:extLst>
                  <a:ext uri="{FF2B5EF4-FFF2-40B4-BE49-F238E27FC236}">
                    <a16:creationId xmlns:a16="http://schemas.microsoft.com/office/drawing/2014/main" id="{444F7CB5-913D-4982-AF46-8EC7C0876D36}"/>
                  </a:ext>
                </a:extLst>
              </p:cNvPr>
              <p:cNvSpPr/>
              <p:nvPr/>
            </p:nvSpPr>
            <p:spPr>
              <a:xfrm rot="3079793">
                <a:off x="4930218" y="5662325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80" name="Arc 279">
                <a:extLst>
                  <a:ext uri="{FF2B5EF4-FFF2-40B4-BE49-F238E27FC236}">
                    <a16:creationId xmlns:a16="http://schemas.microsoft.com/office/drawing/2014/main" id="{8CFE784D-06BA-4C6D-9C24-975667D62350}"/>
                  </a:ext>
                </a:extLst>
              </p:cNvPr>
              <p:cNvSpPr/>
              <p:nvPr/>
            </p:nvSpPr>
            <p:spPr>
              <a:xfrm rot="3079793">
                <a:off x="4881030" y="5703978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81" name="Arc 280">
                <a:extLst>
                  <a:ext uri="{FF2B5EF4-FFF2-40B4-BE49-F238E27FC236}">
                    <a16:creationId xmlns:a16="http://schemas.microsoft.com/office/drawing/2014/main" id="{58D61AD1-446A-492C-805B-14DE60A6552F}"/>
                  </a:ext>
                </a:extLst>
              </p:cNvPr>
              <p:cNvSpPr/>
              <p:nvPr/>
            </p:nvSpPr>
            <p:spPr>
              <a:xfrm rot="3079793">
                <a:off x="5043311" y="5584813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82" name="Arc 281">
                <a:extLst>
                  <a:ext uri="{FF2B5EF4-FFF2-40B4-BE49-F238E27FC236}">
                    <a16:creationId xmlns:a16="http://schemas.microsoft.com/office/drawing/2014/main" id="{0F5BCD32-A9F0-4586-BD1C-A0DA99E59F16}"/>
                  </a:ext>
                </a:extLst>
              </p:cNvPr>
              <p:cNvSpPr/>
              <p:nvPr/>
            </p:nvSpPr>
            <p:spPr>
              <a:xfrm rot="3079793">
                <a:off x="5096760" y="5536285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83" name="Connecteur droit avec flèche 282">
                <a:extLst>
                  <a:ext uri="{FF2B5EF4-FFF2-40B4-BE49-F238E27FC236}">
                    <a16:creationId xmlns:a16="http://schemas.microsoft.com/office/drawing/2014/main" id="{30DC3791-08BD-4EE1-BF99-BE4EAD0D2510}"/>
                  </a:ext>
                </a:extLst>
              </p:cNvPr>
              <p:cNvCxnSpPr/>
              <p:nvPr/>
            </p:nvCxnSpPr>
            <p:spPr>
              <a:xfrm rot="13879793" flipH="1">
                <a:off x="4969740" y="5857029"/>
                <a:ext cx="63696" cy="8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Connecteur droit avec flèche 283">
                <a:extLst>
                  <a:ext uri="{FF2B5EF4-FFF2-40B4-BE49-F238E27FC236}">
                    <a16:creationId xmlns:a16="http://schemas.microsoft.com/office/drawing/2014/main" id="{31D37B4C-A2EE-4310-BA1A-018E57C64EB7}"/>
                  </a:ext>
                </a:extLst>
              </p:cNvPr>
              <p:cNvCxnSpPr/>
              <p:nvPr/>
            </p:nvCxnSpPr>
            <p:spPr>
              <a:xfrm rot="13879793" flipH="1">
                <a:off x="5017221" y="5813681"/>
                <a:ext cx="63696" cy="8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Connecteur droit avec flèche 284">
                <a:extLst>
                  <a:ext uri="{FF2B5EF4-FFF2-40B4-BE49-F238E27FC236}">
                    <a16:creationId xmlns:a16="http://schemas.microsoft.com/office/drawing/2014/main" id="{E9609464-7509-4985-A30F-87C5EE716073}"/>
                  </a:ext>
                </a:extLst>
              </p:cNvPr>
              <p:cNvCxnSpPr/>
              <p:nvPr/>
            </p:nvCxnSpPr>
            <p:spPr>
              <a:xfrm rot="13879793" flipH="1">
                <a:off x="5065659" y="5767996"/>
                <a:ext cx="63696" cy="8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Connecteur droit avec flèche 285">
                <a:extLst>
                  <a:ext uri="{FF2B5EF4-FFF2-40B4-BE49-F238E27FC236}">
                    <a16:creationId xmlns:a16="http://schemas.microsoft.com/office/drawing/2014/main" id="{808DFABF-4720-421A-976C-EF52F8D5F4D6}"/>
                  </a:ext>
                </a:extLst>
              </p:cNvPr>
              <p:cNvCxnSpPr/>
              <p:nvPr/>
            </p:nvCxnSpPr>
            <p:spPr>
              <a:xfrm rot="13879793" flipH="1">
                <a:off x="5108026" y="5729316"/>
                <a:ext cx="63696" cy="8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Connecteur droit avec flèche 286">
                <a:extLst>
                  <a:ext uri="{FF2B5EF4-FFF2-40B4-BE49-F238E27FC236}">
                    <a16:creationId xmlns:a16="http://schemas.microsoft.com/office/drawing/2014/main" id="{EBA7B6AE-97B3-4547-B853-D6CD384D8C3E}"/>
                  </a:ext>
                </a:extLst>
              </p:cNvPr>
              <p:cNvCxnSpPr/>
              <p:nvPr/>
            </p:nvCxnSpPr>
            <p:spPr>
              <a:xfrm rot="13879793" flipH="1">
                <a:off x="5168409" y="5680992"/>
                <a:ext cx="63696" cy="8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8" name="Forme libre : forme 287">
                <a:extLst>
                  <a:ext uri="{FF2B5EF4-FFF2-40B4-BE49-F238E27FC236}">
                    <a16:creationId xmlns:a16="http://schemas.microsoft.com/office/drawing/2014/main" id="{182783C3-A862-4ECE-9CAA-DAFD81BCEF8F}"/>
                  </a:ext>
                </a:extLst>
              </p:cNvPr>
              <p:cNvSpPr/>
              <p:nvPr/>
            </p:nvSpPr>
            <p:spPr>
              <a:xfrm rot="13879793">
                <a:off x="4783076" y="5588724"/>
                <a:ext cx="136790" cy="128280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89" name="Connecteur droit avec flèche 288">
                <a:extLst>
                  <a:ext uri="{FF2B5EF4-FFF2-40B4-BE49-F238E27FC236}">
                    <a16:creationId xmlns:a16="http://schemas.microsoft.com/office/drawing/2014/main" id="{F52D14A2-2297-4E08-A7DB-72FB70E5A5E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769856" y="5598455"/>
                <a:ext cx="152363" cy="38586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0" name="ZoneTexte 289">
                <a:extLst>
                  <a:ext uri="{FF2B5EF4-FFF2-40B4-BE49-F238E27FC236}">
                    <a16:creationId xmlns:a16="http://schemas.microsoft.com/office/drawing/2014/main" id="{2FF66667-2B87-483A-881C-67BF1D756B54}"/>
                  </a:ext>
                </a:extLst>
              </p:cNvPr>
              <p:cNvSpPr txBox="1"/>
              <p:nvPr/>
            </p:nvSpPr>
            <p:spPr>
              <a:xfrm>
                <a:off x="4681007" y="5287317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  <p:sp>
            <p:nvSpPr>
              <p:cNvPr id="291" name="ZoneTexte 290">
                <a:extLst>
                  <a:ext uri="{FF2B5EF4-FFF2-40B4-BE49-F238E27FC236}">
                    <a16:creationId xmlns:a16="http://schemas.microsoft.com/office/drawing/2014/main" id="{E2CD22CE-B082-4443-9717-CF5F2CBE5DB1}"/>
                  </a:ext>
                </a:extLst>
              </p:cNvPr>
              <p:cNvSpPr txBox="1"/>
              <p:nvPr/>
            </p:nvSpPr>
            <p:spPr>
              <a:xfrm>
                <a:off x="4909124" y="5052116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  <p:sp>
            <p:nvSpPr>
              <p:cNvPr id="292" name="Forme libre : forme 291">
                <a:extLst>
                  <a:ext uri="{FF2B5EF4-FFF2-40B4-BE49-F238E27FC236}">
                    <a16:creationId xmlns:a16="http://schemas.microsoft.com/office/drawing/2014/main" id="{CAFC9C9E-ED7C-4D83-8849-34C6868D7EC9}"/>
                  </a:ext>
                </a:extLst>
              </p:cNvPr>
              <p:cNvSpPr/>
              <p:nvPr/>
            </p:nvSpPr>
            <p:spPr>
              <a:xfrm>
                <a:off x="5064184" y="5322758"/>
                <a:ext cx="289024" cy="169577"/>
              </a:xfrm>
              <a:custGeom>
                <a:avLst/>
                <a:gdLst>
                  <a:gd name="connsiteX0" fmla="*/ 111859 w 289024"/>
                  <a:gd name="connsiteY0" fmla="*/ 152400 h 169577"/>
                  <a:gd name="connsiteX1" fmla="*/ 52804 w 289024"/>
                  <a:gd name="connsiteY1" fmla="*/ 169545 h 169577"/>
                  <a:gd name="connsiteX2" fmla="*/ 7084 w 289024"/>
                  <a:gd name="connsiteY2" fmla="*/ 148590 h 169577"/>
                  <a:gd name="connsiteX3" fmla="*/ 7084 w 289024"/>
                  <a:gd name="connsiteY3" fmla="*/ 78105 h 169577"/>
                  <a:gd name="connsiteX4" fmla="*/ 73759 w 289024"/>
                  <a:gd name="connsiteY4" fmla="*/ 20955 h 169577"/>
                  <a:gd name="connsiteX5" fmla="*/ 289024 w 289024"/>
                  <a:gd name="connsiteY5" fmla="*/ 0 h 169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9024" h="169577">
                    <a:moveTo>
                      <a:pt x="111859" y="152400"/>
                    </a:moveTo>
                    <a:cubicBezTo>
                      <a:pt x="91062" y="161290"/>
                      <a:pt x="70266" y="170180"/>
                      <a:pt x="52804" y="169545"/>
                    </a:cubicBezTo>
                    <a:cubicBezTo>
                      <a:pt x="35342" y="168910"/>
                      <a:pt x="14704" y="163830"/>
                      <a:pt x="7084" y="148590"/>
                    </a:cubicBezTo>
                    <a:cubicBezTo>
                      <a:pt x="-536" y="133350"/>
                      <a:pt x="-4028" y="99377"/>
                      <a:pt x="7084" y="78105"/>
                    </a:cubicBezTo>
                    <a:cubicBezTo>
                      <a:pt x="18196" y="56833"/>
                      <a:pt x="26769" y="33973"/>
                      <a:pt x="73759" y="20955"/>
                    </a:cubicBezTo>
                    <a:cubicBezTo>
                      <a:pt x="120749" y="7937"/>
                      <a:pt x="204886" y="3968"/>
                      <a:pt x="289024" y="0"/>
                    </a:cubicBezTo>
                  </a:path>
                </a:pathLst>
              </a:cu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93" name="Connecteur droit avec flèche 292">
                <a:extLst>
                  <a:ext uri="{FF2B5EF4-FFF2-40B4-BE49-F238E27FC236}">
                    <a16:creationId xmlns:a16="http://schemas.microsoft.com/office/drawing/2014/main" id="{FA0F4016-5073-4772-B273-55173AF8D6CB}"/>
                  </a:ext>
                </a:extLst>
              </p:cNvPr>
              <p:cNvCxnSpPr>
                <a:cxnSpLocks/>
                <a:stCxn id="292" idx="4"/>
              </p:cNvCxnSpPr>
              <p:nvPr/>
            </p:nvCxnSpPr>
            <p:spPr>
              <a:xfrm flipV="1">
                <a:off x="5137943" y="5317733"/>
                <a:ext cx="151457" cy="2598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4" name="Forme libre : forme 293">
                <a:extLst>
                  <a:ext uri="{FF2B5EF4-FFF2-40B4-BE49-F238E27FC236}">
                    <a16:creationId xmlns:a16="http://schemas.microsoft.com/office/drawing/2014/main" id="{BD1CDAB6-C21A-4B43-9FB9-BA0097AD6D13}"/>
                  </a:ext>
                </a:extLst>
              </p:cNvPr>
              <p:cNvSpPr/>
              <p:nvPr/>
            </p:nvSpPr>
            <p:spPr>
              <a:xfrm>
                <a:off x="5339873" y="5254178"/>
                <a:ext cx="238125" cy="68580"/>
              </a:xfrm>
              <a:custGeom>
                <a:avLst/>
                <a:gdLst>
                  <a:gd name="connsiteX0" fmla="*/ 0 w 238125"/>
                  <a:gd name="connsiteY0" fmla="*/ 68580 h 68580"/>
                  <a:gd name="connsiteX1" fmla="*/ 129540 w 238125"/>
                  <a:gd name="connsiteY1" fmla="*/ 64770 h 68580"/>
                  <a:gd name="connsiteX2" fmla="*/ 175260 w 238125"/>
                  <a:gd name="connsiteY2" fmla="*/ 47625 h 68580"/>
                  <a:gd name="connsiteX3" fmla="*/ 238125 w 238125"/>
                  <a:gd name="connsiteY3" fmla="*/ 0 h 68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125" h="68580">
                    <a:moveTo>
                      <a:pt x="0" y="68580"/>
                    </a:moveTo>
                    <a:cubicBezTo>
                      <a:pt x="50165" y="68421"/>
                      <a:pt x="100330" y="68263"/>
                      <a:pt x="129540" y="64770"/>
                    </a:cubicBezTo>
                    <a:cubicBezTo>
                      <a:pt x="158750" y="61277"/>
                      <a:pt x="157163" y="58420"/>
                      <a:pt x="175260" y="47625"/>
                    </a:cubicBezTo>
                    <a:cubicBezTo>
                      <a:pt x="193358" y="36830"/>
                      <a:pt x="215741" y="18415"/>
                      <a:pt x="238125" y="0"/>
                    </a:cubicBezTo>
                  </a:path>
                </a:pathLst>
              </a:cu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solidFill>
                    <a:srgbClr val="FF0000"/>
                  </a:solidFill>
                </a:endParaRPr>
              </a:p>
            </p:txBody>
          </p:sp>
          <p:sp>
            <p:nvSpPr>
              <p:cNvPr id="295" name="Ellipse 294">
                <a:extLst>
                  <a:ext uri="{FF2B5EF4-FFF2-40B4-BE49-F238E27FC236}">
                    <a16:creationId xmlns:a16="http://schemas.microsoft.com/office/drawing/2014/main" id="{84389346-17D7-42EF-BB2F-A8F6FE68A696}"/>
                  </a:ext>
                </a:extLst>
              </p:cNvPr>
              <p:cNvSpPr/>
              <p:nvPr/>
            </p:nvSpPr>
            <p:spPr>
              <a:xfrm>
                <a:off x="5504858" y="5581912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96" name="Ellipse 295">
                <a:extLst>
                  <a:ext uri="{FF2B5EF4-FFF2-40B4-BE49-F238E27FC236}">
                    <a16:creationId xmlns:a16="http://schemas.microsoft.com/office/drawing/2014/main" id="{A9C5E2C6-9D3B-4F7E-B649-996AC315AC1A}"/>
                  </a:ext>
                </a:extLst>
              </p:cNvPr>
              <p:cNvSpPr/>
              <p:nvPr/>
            </p:nvSpPr>
            <p:spPr>
              <a:xfrm>
                <a:off x="3800132" y="5100061"/>
                <a:ext cx="182134" cy="185358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97" name="Arc 296">
                <a:extLst>
                  <a:ext uri="{FF2B5EF4-FFF2-40B4-BE49-F238E27FC236}">
                    <a16:creationId xmlns:a16="http://schemas.microsoft.com/office/drawing/2014/main" id="{BECF7B5E-9C98-43F6-AD55-5CF28C199F1A}"/>
                  </a:ext>
                </a:extLst>
              </p:cNvPr>
              <p:cNvSpPr/>
              <p:nvPr/>
            </p:nvSpPr>
            <p:spPr>
              <a:xfrm rot="13336473">
                <a:off x="5816674" y="5675643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98" name="Arc 297">
                <a:extLst>
                  <a:ext uri="{FF2B5EF4-FFF2-40B4-BE49-F238E27FC236}">
                    <a16:creationId xmlns:a16="http://schemas.microsoft.com/office/drawing/2014/main" id="{12B5ED50-BD1A-4846-A59C-2340D3B15B4A}"/>
                  </a:ext>
                </a:extLst>
              </p:cNvPr>
              <p:cNvSpPr/>
              <p:nvPr/>
            </p:nvSpPr>
            <p:spPr>
              <a:xfrm rot="3079793">
                <a:off x="5841791" y="5656469"/>
                <a:ext cx="358456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99" name="Arc 298">
                <a:extLst>
                  <a:ext uri="{FF2B5EF4-FFF2-40B4-BE49-F238E27FC236}">
                    <a16:creationId xmlns:a16="http://schemas.microsoft.com/office/drawing/2014/main" id="{6C153C0E-E8F5-45F1-AE7E-27C30E9ABECB}"/>
                  </a:ext>
                </a:extLst>
              </p:cNvPr>
              <p:cNvSpPr/>
              <p:nvPr/>
            </p:nvSpPr>
            <p:spPr>
              <a:xfrm rot="13336473">
                <a:off x="5872637" y="5647900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0" name="Arc 299">
                <a:extLst>
                  <a:ext uri="{FF2B5EF4-FFF2-40B4-BE49-F238E27FC236}">
                    <a16:creationId xmlns:a16="http://schemas.microsoft.com/office/drawing/2014/main" id="{DAAA5B39-0082-4DCA-99D5-AC474AE2D61F}"/>
                  </a:ext>
                </a:extLst>
              </p:cNvPr>
              <p:cNvSpPr/>
              <p:nvPr/>
            </p:nvSpPr>
            <p:spPr>
              <a:xfrm rot="13336473">
                <a:off x="5931106" y="5597584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1" name="Arc 300">
                <a:extLst>
                  <a:ext uri="{FF2B5EF4-FFF2-40B4-BE49-F238E27FC236}">
                    <a16:creationId xmlns:a16="http://schemas.microsoft.com/office/drawing/2014/main" id="{2AFEB08B-84C8-4EC4-BB4D-BB198BE51381}"/>
                  </a:ext>
                </a:extLst>
              </p:cNvPr>
              <p:cNvSpPr/>
              <p:nvPr/>
            </p:nvSpPr>
            <p:spPr>
              <a:xfrm rot="13336473">
                <a:off x="5768946" y="5717364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2" name="Arc 301">
                <a:extLst>
                  <a:ext uri="{FF2B5EF4-FFF2-40B4-BE49-F238E27FC236}">
                    <a16:creationId xmlns:a16="http://schemas.microsoft.com/office/drawing/2014/main" id="{F14F338F-61AC-43DE-8D65-4E1640C643BA}"/>
                  </a:ext>
                </a:extLst>
              </p:cNvPr>
              <p:cNvSpPr/>
              <p:nvPr/>
            </p:nvSpPr>
            <p:spPr>
              <a:xfrm rot="13336473">
                <a:off x="5722312" y="5762209"/>
                <a:ext cx="375911" cy="150995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3" name="Arc 302">
                <a:extLst>
                  <a:ext uri="{FF2B5EF4-FFF2-40B4-BE49-F238E27FC236}">
                    <a16:creationId xmlns:a16="http://schemas.microsoft.com/office/drawing/2014/main" id="{1733925D-8650-4154-896D-C7B567559CAC}"/>
                  </a:ext>
                </a:extLst>
              </p:cNvPr>
              <p:cNvSpPr/>
              <p:nvPr/>
            </p:nvSpPr>
            <p:spPr>
              <a:xfrm rot="3079793">
                <a:off x="5782051" y="5690308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4" name="Arc 303">
                <a:extLst>
                  <a:ext uri="{FF2B5EF4-FFF2-40B4-BE49-F238E27FC236}">
                    <a16:creationId xmlns:a16="http://schemas.microsoft.com/office/drawing/2014/main" id="{FF1C0832-12F8-4586-ACCE-4C70BEE4DE30}"/>
                  </a:ext>
                </a:extLst>
              </p:cNvPr>
              <p:cNvSpPr/>
              <p:nvPr/>
            </p:nvSpPr>
            <p:spPr>
              <a:xfrm rot="3079793">
                <a:off x="5732863" y="5731961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5" name="Arc 304">
                <a:extLst>
                  <a:ext uri="{FF2B5EF4-FFF2-40B4-BE49-F238E27FC236}">
                    <a16:creationId xmlns:a16="http://schemas.microsoft.com/office/drawing/2014/main" id="{B3EEAE35-AB4F-4C55-909A-EEDD3635C74F}"/>
                  </a:ext>
                </a:extLst>
              </p:cNvPr>
              <p:cNvSpPr/>
              <p:nvPr/>
            </p:nvSpPr>
            <p:spPr>
              <a:xfrm rot="3079793">
                <a:off x="5895144" y="5612796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06" name="Arc 305">
                <a:extLst>
                  <a:ext uri="{FF2B5EF4-FFF2-40B4-BE49-F238E27FC236}">
                    <a16:creationId xmlns:a16="http://schemas.microsoft.com/office/drawing/2014/main" id="{E683A685-86E1-4BDE-9CC0-A9D1694B36A9}"/>
                  </a:ext>
                </a:extLst>
              </p:cNvPr>
              <p:cNvSpPr/>
              <p:nvPr/>
            </p:nvSpPr>
            <p:spPr>
              <a:xfrm rot="3079793">
                <a:off x="5948593" y="5564268"/>
                <a:ext cx="375270" cy="182567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307" name="Connecteur droit avec flèche 306">
                <a:extLst>
                  <a:ext uri="{FF2B5EF4-FFF2-40B4-BE49-F238E27FC236}">
                    <a16:creationId xmlns:a16="http://schemas.microsoft.com/office/drawing/2014/main" id="{CA35BFAA-5314-4EE5-B617-63B6C18ACB37}"/>
                  </a:ext>
                </a:extLst>
              </p:cNvPr>
              <p:cNvCxnSpPr/>
              <p:nvPr/>
            </p:nvCxnSpPr>
            <p:spPr>
              <a:xfrm rot="13879793" flipH="1">
                <a:off x="5821573" y="5885012"/>
                <a:ext cx="63696" cy="8368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Connecteur droit avec flèche 307">
                <a:extLst>
                  <a:ext uri="{FF2B5EF4-FFF2-40B4-BE49-F238E27FC236}">
                    <a16:creationId xmlns:a16="http://schemas.microsoft.com/office/drawing/2014/main" id="{A8600BA6-67A1-4BF6-836C-DD1D6C90FD72}"/>
                  </a:ext>
                </a:extLst>
              </p:cNvPr>
              <p:cNvCxnSpPr/>
              <p:nvPr/>
            </p:nvCxnSpPr>
            <p:spPr>
              <a:xfrm rot="13879793" flipH="1">
                <a:off x="5869054" y="5841664"/>
                <a:ext cx="63696" cy="8368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Connecteur droit avec flèche 308">
                <a:extLst>
                  <a:ext uri="{FF2B5EF4-FFF2-40B4-BE49-F238E27FC236}">
                    <a16:creationId xmlns:a16="http://schemas.microsoft.com/office/drawing/2014/main" id="{F358315D-0DE4-47DD-98DF-7D60BAE800DD}"/>
                  </a:ext>
                </a:extLst>
              </p:cNvPr>
              <p:cNvCxnSpPr/>
              <p:nvPr/>
            </p:nvCxnSpPr>
            <p:spPr>
              <a:xfrm rot="13879793" flipH="1">
                <a:off x="5917492" y="5795979"/>
                <a:ext cx="63696" cy="8368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Connecteur droit avec flèche 309">
                <a:extLst>
                  <a:ext uri="{FF2B5EF4-FFF2-40B4-BE49-F238E27FC236}">
                    <a16:creationId xmlns:a16="http://schemas.microsoft.com/office/drawing/2014/main" id="{AEF99EDC-94C7-4205-A650-ED6EDC4E6E19}"/>
                  </a:ext>
                </a:extLst>
              </p:cNvPr>
              <p:cNvCxnSpPr/>
              <p:nvPr/>
            </p:nvCxnSpPr>
            <p:spPr>
              <a:xfrm rot="13879793" flipH="1">
                <a:off x="5959859" y="5757299"/>
                <a:ext cx="63696" cy="8368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Connecteur droit avec flèche 310">
                <a:extLst>
                  <a:ext uri="{FF2B5EF4-FFF2-40B4-BE49-F238E27FC236}">
                    <a16:creationId xmlns:a16="http://schemas.microsoft.com/office/drawing/2014/main" id="{7D0E0A1A-C56D-40D2-B2E9-C155120E0B27}"/>
                  </a:ext>
                </a:extLst>
              </p:cNvPr>
              <p:cNvCxnSpPr/>
              <p:nvPr/>
            </p:nvCxnSpPr>
            <p:spPr>
              <a:xfrm rot="13879793" flipH="1">
                <a:off x="6020242" y="5708975"/>
                <a:ext cx="63696" cy="8368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2" name="Forme libre : forme 311">
                <a:extLst>
                  <a:ext uri="{FF2B5EF4-FFF2-40B4-BE49-F238E27FC236}">
                    <a16:creationId xmlns:a16="http://schemas.microsoft.com/office/drawing/2014/main" id="{5E71DD91-A830-409A-AEC8-438EF50D58A2}"/>
                  </a:ext>
                </a:extLst>
              </p:cNvPr>
              <p:cNvSpPr/>
              <p:nvPr/>
            </p:nvSpPr>
            <p:spPr>
              <a:xfrm rot="13879793">
                <a:off x="5634909" y="5616707"/>
                <a:ext cx="136790" cy="128280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00B05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313" name="Connecteur droit avec flèche 312">
                <a:extLst>
                  <a:ext uri="{FF2B5EF4-FFF2-40B4-BE49-F238E27FC236}">
                    <a16:creationId xmlns:a16="http://schemas.microsoft.com/office/drawing/2014/main" id="{EF734625-EF22-4260-8AA4-7C1594883C0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621689" y="5626438"/>
                <a:ext cx="152363" cy="38586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4" name="ZoneTexte 313">
                <a:extLst>
                  <a:ext uri="{FF2B5EF4-FFF2-40B4-BE49-F238E27FC236}">
                    <a16:creationId xmlns:a16="http://schemas.microsoft.com/office/drawing/2014/main" id="{D4D8801C-85D3-4313-8E14-018D5C918182}"/>
                  </a:ext>
                </a:extLst>
              </p:cNvPr>
              <p:cNvSpPr txBox="1"/>
              <p:nvPr/>
            </p:nvSpPr>
            <p:spPr>
              <a:xfrm>
                <a:off x="5532840" y="5315300"/>
                <a:ext cx="359394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B050"/>
                    </a:solidFill>
                  </a:rPr>
                  <a:t>iu</a:t>
                </a:r>
                <a:endParaRPr lang="fr-FR" dirty="0">
                  <a:solidFill>
                    <a:srgbClr val="00B050"/>
                  </a:solidFill>
                </a:endParaRPr>
              </a:p>
            </p:txBody>
          </p:sp>
          <p:sp>
            <p:nvSpPr>
              <p:cNvPr id="315" name="ZoneTexte 314">
                <a:extLst>
                  <a:ext uri="{FF2B5EF4-FFF2-40B4-BE49-F238E27FC236}">
                    <a16:creationId xmlns:a16="http://schemas.microsoft.com/office/drawing/2014/main" id="{41381E92-43D1-495C-857E-8AA1C31BBE68}"/>
                  </a:ext>
                </a:extLst>
              </p:cNvPr>
              <p:cNvSpPr txBox="1"/>
              <p:nvPr/>
            </p:nvSpPr>
            <p:spPr>
              <a:xfrm>
                <a:off x="3991516" y="4787777"/>
                <a:ext cx="3593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B050"/>
                    </a:solidFill>
                  </a:rPr>
                  <a:t>iu</a:t>
                </a:r>
                <a:endParaRPr lang="fr-FR" dirty="0">
                  <a:solidFill>
                    <a:srgbClr val="00B050"/>
                  </a:solidFill>
                </a:endParaRPr>
              </a:p>
            </p:txBody>
          </p:sp>
          <p:cxnSp>
            <p:nvCxnSpPr>
              <p:cNvPr id="317" name="Connecteur droit avec flèche 316">
                <a:extLst>
                  <a:ext uri="{FF2B5EF4-FFF2-40B4-BE49-F238E27FC236}">
                    <a16:creationId xmlns:a16="http://schemas.microsoft.com/office/drawing/2014/main" id="{A804D263-FDA2-4CB0-8CC2-3D1C35EC9660}"/>
                  </a:ext>
                </a:extLst>
              </p:cNvPr>
              <p:cNvCxnSpPr>
                <a:cxnSpLocks/>
                <a:endCxn id="1034" idx="11"/>
              </p:cNvCxnSpPr>
              <p:nvPr/>
            </p:nvCxnSpPr>
            <p:spPr>
              <a:xfrm flipH="1">
                <a:off x="3992880" y="5062986"/>
                <a:ext cx="290536" cy="21459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34" name="Forme libre : forme 1033">
                <a:extLst>
                  <a:ext uri="{FF2B5EF4-FFF2-40B4-BE49-F238E27FC236}">
                    <a16:creationId xmlns:a16="http://schemas.microsoft.com/office/drawing/2014/main" id="{39F7F485-2F68-4614-A5E3-F710F5A15169}"/>
                  </a:ext>
                </a:extLst>
              </p:cNvPr>
              <p:cNvSpPr/>
              <p:nvPr/>
            </p:nvSpPr>
            <p:spPr>
              <a:xfrm>
                <a:off x="3869055" y="5050910"/>
                <a:ext cx="2162175" cy="464150"/>
              </a:xfrm>
              <a:custGeom>
                <a:avLst/>
                <a:gdLst>
                  <a:gd name="connsiteX0" fmla="*/ 2162175 w 2162175"/>
                  <a:gd name="connsiteY0" fmla="*/ 450730 h 464150"/>
                  <a:gd name="connsiteX1" fmla="*/ 2105025 w 2162175"/>
                  <a:gd name="connsiteY1" fmla="*/ 464065 h 464150"/>
                  <a:gd name="connsiteX2" fmla="*/ 2005965 w 2162175"/>
                  <a:gd name="connsiteY2" fmla="*/ 445015 h 464150"/>
                  <a:gd name="connsiteX3" fmla="*/ 1931670 w 2162175"/>
                  <a:gd name="connsiteY3" fmla="*/ 382150 h 464150"/>
                  <a:gd name="connsiteX4" fmla="*/ 1884045 w 2162175"/>
                  <a:gd name="connsiteY4" fmla="*/ 195460 h 464150"/>
                  <a:gd name="connsiteX5" fmla="*/ 1845945 w 2162175"/>
                  <a:gd name="connsiteY5" fmla="*/ 73540 h 464150"/>
                  <a:gd name="connsiteX6" fmla="*/ 1794510 w 2162175"/>
                  <a:gd name="connsiteY6" fmla="*/ 24010 h 464150"/>
                  <a:gd name="connsiteX7" fmla="*/ 1758315 w 2162175"/>
                  <a:gd name="connsiteY7" fmla="*/ 10675 h 464150"/>
                  <a:gd name="connsiteX8" fmla="*/ 1655445 w 2162175"/>
                  <a:gd name="connsiteY8" fmla="*/ 3055 h 464150"/>
                  <a:gd name="connsiteX9" fmla="*/ 1341120 w 2162175"/>
                  <a:gd name="connsiteY9" fmla="*/ 6865 h 464150"/>
                  <a:gd name="connsiteX10" fmla="*/ 596265 w 2162175"/>
                  <a:gd name="connsiteY10" fmla="*/ 1150 h 464150"/>
                  <a:gd name="connsiteX11" fmla="*/ 123825 w 2162175"/>
                  <a:gd name="connsiteY11" fmla="*/ 33535 h 464150"/>
                  <a:gd name="connsiteX12" fmla="*/ 0 w 2162175"/>
                  <a:gd name="connsiteY12" fmla="*/ 75445 h 464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162175" h="464150">
                    <a:moveTo>
                      <a:pt x="2162175" y="450730"/>
                    </a:moveTo>
                    <a:cubicBezTo>
                      <a:pt x="2146617" y="457874"/>
                      <a:pt x="2131060" y="465018"/>
                      <a:pt x="2105025" y="464065"/>
                    </a:cubicBezTo>
                    <a:cubicBezTo>
                      <a:pt x="2078990" y="463113"/>
                      <a:pt x="2034857" y="458667"/>
                      <a:pt x="2005965" y="445015"/>
                    </a:cubicBezTo>
                    <a:cubicBezTo>
                      <a:pt x="1977073" y="431363"/>
                      <a:pt x="1951990" y="423742"/>
                      <a:pt x="1931670" y="382150"/>
                    </a:cubicBezTo>
                    <a:cubicBezTo>
                      <a:pt x="1911350" y="340557"/>
                      <a:pt x="1898332" y="246895"/>
                      <a:pt x="1884045" y="195460"/>
                    </a:cubicBezTo>
                    <a:cubicBezTo>
                      <a:pt x="1869757" y="144025"/>
                      <a:pt x="1860867" y="102115"/>
                      <a:pt x="1845945" y="73540"/>
                    </a:cubicBezTo>
                    <a:cubicBezTo>
                      <a:pt x="1831023" y="44965"/>
                      <a:pt x="1809115" y="34487"/>
                      <a:pt x="1794510" y="24010"/>
                    </a:cubicBezTo>
                    <a:cubicBezTo>
                      <a:pt x="1779905" y="13533"/>
                      <a:pt x="1781492" y="14167"/>
                      <a:pt x="1758315" y="10675"/>
                    </a:cubicBezTo>
                    <a:cubicBezTo>
                      <a:pt x="1735138" y="7183"/>
                      <a:pt x="1655445" y="3055"/>
                      <a:pt x="1655445" y="3055"/>
                    </a:cubicBezTo>
                    <a:lnTo>
                      <a:pt x="1341120" y="6865"/>
                    </a:lnTo>
                    <a:cubicBezTo>
                      <a:pt x="1164590" y="6548"/>
                      <a:pt x="799147" y="-3295"/>
                      <a:pt x="596265" y="1150"/>
                    </a:cubicBezTo>
                    <a:cubicBezTo>
                      <a:pt x="393383" y="5595"/>
                      <a:pt x="223203" y="21152"/>
                      <a:pt x="123825" y="33535"/>
                    </a:cubicBezTo>
                    <a:cubicBezTo>
                      <a:pt x="24447" y="45918"/>
                      <a:pt x="12223" y="60681"/>
                      <a:pt x="0" y="75445"/>
                    </a:cubicBezTo>
                  </a:path>
                </a:pathLst>
              </a:cu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</p:grpSp>
      </p:grpSp>
      <p:sp>
        <p:nvSpPr>
          <p:cNvPr id="2" name="ZoneTexte 1">
            <a:extLst>
              <a:ext uri="{FF2B5EF4-FFF2-40B4-BE49-F238E27FC236}">
                <a16:creationId xmlns:a16="http://schemas.microsoft.com/office/drawing/2014/main" id="{5D9DD104-C9DE-4690-9CC5-60165E312737}"/>
              </a:ext>
            </a:extLst>
          </p:cNvPr>
          <p:cNvSpPr txBox="1"/>
          <p:nvPr/>
        </p:nvSpPr>
        <p:spPr>
          <a:xfrm>
            <a:off x="1549709" y="5617459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Plaque à borne</a:t>
            </a:r>
          </a:p>
        </p:txBody>
      </p:sp>
    </p:spTree>
    <p:extLst>
      <p:ext uri="{BB962C8B-B14F-4D97-AF65-F5344CB8AC3E}">
        <p14:creationId xmlns:p14="http://schemas.microsoft.com/office/powerpoint/2010/main" val="358040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E6D357AD-FB82-4143-B26E-7C2ABEE40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305" y="2613455"/>
            <a:ext cx="4548543" cy="188646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8D79BF9-5A52-4329-BAEC-D9EA20213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05" y="4554525"/>
            <a:ext cx="2210764" cy="196512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6A219C3-2B42-4DA0-8673-4B669DC8D9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0440" y="4633184"/>
            <a:ext cx="1894508" cy="1886464"/>
          </a:xfrm>
          <a:prstGeom prst="rect">
            <a:avLst/>
          </a:prstGeom>
        </p:spPr>
      </p:pic>
      <p:grpSp>
        <p:nvGrpSpPr>
          <p:cNvPr id="6" name="Groupe 5">
            <a:extLst>
              <a:ext uri="{FF2B5EF4-FFF2-40B4-BE49-F238E27FC236}">
                <a16:creationId xmlns:a16="http://schemas.microsoft.com/office/drawing/2014/main" id="{52FF691B-EC27-44FE-9B3D-05A8B0803D57}"/>
              </a:ext>
            </a:extLst>
          </p:cNvPr>
          <p:cNvGrpSpPr/>
          <p:nvPr/>
        </p:nvGrpSpPr>
        <p:grpSpPr>
          <a:xfrm>
            <a:off x="586878" y="231617"/>
            <a:ext cx="3008841" cy="2088798"/>
            <a:chOff x="586878" y="231617"/>
            <a:chExt cx="3008841" cy="2088798"/>
          </a:xfrm>
        </p:grpSpPr>
        <p:cxnSp>
          <p:nvCxnSpPr>
            <p:cNvPr id="11" name="Connecteur droit 10">
              <a:extLst>
                <a:ext uri="{FF2B5EF4-FFF2-40B4-BE49-F238E27FC236}">
                  <a16:creationId xmlns:a16="http://schemas.microsoft.com/office/drawing/2014/main" id="{6784D212-C347-477C-96CF-83F790114BEE}"/>
                </a:ext>
              </a:extLst>
            </p:cNvPr>
            <p:cNvCxnSpPr/>
            <p:nvPr/>
          </p:nvCxnSpPr>
          <p:spPr>
            <a:xfrm>
              <a:off x="2463830" y="282383"/>
              <a:ext cx="0" cy="109698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necteur droit 17">
              <a:extLst>
                <a:ext uri="{FF2B5EF4-FFF2-40B4-BE49-F238E27FC236}">
                  <a16:creationId xmlns:a16="http://schemas.microsoft.com/office/drawing/2014/main" id="{D7E7AB86-67FB-4FCB-9B05-236AAEA6634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489626" y="1379368"/>
              <a:ext cx="974204" cy="54583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Connecteur droit 19">
              <a:extLst>
                <a:ext uri="{FF2B5EF4-FFF2-40B4-BE49-F238E27FC236}">
                  <a16:creationId xmlns:a16="http://schemas.microsoft.com/office/drawing/2014/main" id="{A46B9192-C197-4CE0-A84A-B2A2822884D9}"/>
                </a:ext>
              </a:extLst>
            </p:cNvPr>
            <p:cNvCxnSpPr>
              <a:cxnSpLocks/>
              <a:endCxn id="30" idx="5"/>
            </p:cNvCxnSpPr>
            <p:nvPr/>
          </p:nvCxnSpPr>
          <p:spPr>
            <a:xfrm>
              <a:off x="2475404" y="1376711"/>
              <a:ext cx="1105744" cy="629709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2037F81-C893-464F-BA21-5AC56B3131FC}"/>
                </a:ext>
              </a:extLst>
            </p:cNvPr>
            <p:cNvSpPr/>
            <p:nvPr/>
          </p:nvSpPr>
          <p:spPr>
            <a:xfrm>
              <a:off x="2368724" y="554607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B972C8C-6C5A-499A-9BEA-4E6E5FA85BF9}"/>
                </a:ext>
              </a:extLst>
            </p:cNvPr>
            <p:cNvSpPr/>
            <p:nvPr/>
          </p:nvSpPr>
          <p:spPr>
            <a:xfrm rot="14332640">
              <a:off x="1870048" y="1379368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F71EB7C-1ED6-4D6D-A0A0-A2D8AD33D0FB}"/>
                </a:ext>
              </a:extLst>
            </p:cNvPr>
            <p:cNvSpPr/>
            <p:nvPr/>
          </p:nvSpPr>
          <p:spPr>
            <a:xfrm rot="7189111">
              <a:off x="2928648" y="1422067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19" name="Connecteur droit 18">
              <a:extLst>
                <a:ext uri="{FF2B5EF4-FFF2-40B4-BE49-F238E27FC236}">
                  <a16:creationId xmlns:a16="http://schemas.microsoft.com/office/drawing/2014/main" id="{1986B3E1-135F-4307-A8D9-1C1508428658}"/>
                </a:ext>
              </a:extLst>
            </p:cNvPr>
            <p:cNvCxnSpPr/>
            <p:nvPr/>
          </p:nvCxnSpPr>
          <p:spPr>
            <a:xfrm flipH="1">
              <a:off x="586878" y="282383"/>
              <a:ext cx="1876952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Ellipse 20">
              <a:extLst>
                <a:ext uri="{FF2B5EF4-FFF2-40B4-BE49-F238E27FC236}">
                  <a16:creationId xmlns:a16="http://schemas.microsoft.com/office/drawing/2014/main" id="{DBE8D336-C01A-4575-85A1-A0EA1BCFAF77}"/>
                </a:ext>
              </a:extLst>
            </p:cNvPr>
            <p:cNvSpPr/>
            <p:nvPr/>
          </p:nvSpPr>
          <p:spPr>
            <a:xfrm>
              <a:off x="2414155" y="231617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8" name="Ellipse 27">
              <a:extLst>
                <a:ext uri="{FF2B5EF4-FFF2-40B4-BE49-F238E27FC236}">
                  <a16:creationId xmlns:a16="http://schemas.microsoft.com/office/drawing/2014/main" id="{817EB353-8D74-4FE3-8DD4-796DFF6C076F}"/>
                </a:ext>
              </a:extLst>
            </p:cNvPr>
            <p:cNvSpPr/>
            <p:nvPr/>
          </p:nvSpPr>
          <p:spPr>
            <a:xfrm>
              <a:off x="2414083" y="1328601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69E0A952-2670-413D-A49C-CDE5E7011DCB}"/>
                </a:ext>
              </a:extLst>
            </p:cNvPr>
            <p:cNvSpPr/>
            <p:nvPr/>
          </p:nvSpPr>
          <p:spPr>
            <a:xfrm>
              <a:off x="1439546" y="1884675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30" name="Ellipse 29">
              <a:extLst>
                <a:ext uri="{FF2B5EF4-FFF2-40B4-BE49-F238E27FC236}">
                  <a16:creationId xmlns:a16="http://schemas.microsoft.com/office/drawing/2014/main" id="{3D022F0D-DCB5-428A-8DAE-D7095574FFC5}"/>
                </a:ext>
              </a:extLst>
            </p:cNvPr>
            <p:cNvSpPr/>
            <p:nvPr/>
          </p:nvSpPr>
          <p:spPr>
            <a:xfrm>
              <a:off x="3496223" y="1923251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32" name="Connecteur droit 31">
              <a:extLst>
                <a:ext uri="{FF2B5EF4-FFF2-40B4-BE49-F238E27FC236}">
                  <a16:creationId xmlns:a16="http://schemas.microsoft.com/office/drawing/2014/main" id="{0C630712-E71D-4CDA-AF71-74FC6103579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6878" y="1933394"/>
              <a:ext cx="870096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Connecteur droit 33">
              <a:extLst>
                <a:ext uri="{FF2B5EF4-FFF2-40B4-BE49-F238E27FC236}">
                  <a16:creationId xmlns:a16="http://schemas.microsoft.com/office/drawing/2014/main" id="{0B898CC8-1F6E-4F1F-978D-42413898C595}"/>
                </a:ext>
              </a:extLst>
            </p:cNvPr>
            <p:cNvCxnSpPr>
              <a:cxnSpLocks/>
            </p:cNvCxnSpPr>
            <p:nvPr/>
          </p:nvCxnSpPr>
          <p:spPr>
            <a:xfrm>
              <a:off x="3545971" y="2020689"/>
              <a:ext cx="0" cy="299726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eur droit 35">
              <a:extLst>
                <a:ext uri="{FF2B5EF4-FFF2-40B4-BE49-F238E27FC236}">
                  <a16:creationId xmlns:a16="http://schemas.microsoft.com/office/drawing/2014/main" id="{7757E9E3-B822-4E94-8D2C-9E9C56127F9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89418" y="2309456"/>
              <a:ext cx="2959093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e 7">
            <a:extLst>
              <a:ext uri="{FF2B5EF4-FFF2-40B4-BE49-F238E27FC236}">
                <a16:creationId xmlns:a16="http://schemas.microsoft.com/office/drawing/2014/main" id="{0C888E4D-8C72-49A8-A79A-FC182141B882}"/>
              </a:ext>
            </a:extLst>
          </p:cNvPr>
          <p:cNvGrpSpPr/>
          <p:nvPr/>
        </p:nvGrpSpPr>
        <p:grpSpPr>
          <a:xfrm>
            <a:off x="4683760" y="289798"/>
            <a:ext cx="2196684" cy="2025456"/>
            <a:chOff x="4683760" y="289798"/>
            <a:chExt cx="2196684" cy="2025456"/>
          </a:xfrm>
        </p:grpSpPr>
        <p:cxnSp>
          <p:nvCxnSpPr>
            <p:cNvPr id="38" name="Connecteur droit 37">
              <a:extLst>
                <a:ext uri="{FF2B5EF4-FFF2-40B4-BE49-F238E27FC236}">
                  <a16:creationId xmlns:a16="http://schemas.microsoft.com/office/drawing/2014/main" id="{BD7A7FB9-8112-44BF-9837-EE0867E49BA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193761" y="324531"/>
              <a:ext cx="733114" cy="117125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3F871B24-7C3E-4C8C-8E5A-A535624A3C8D}"/>
                </a:ext>
              </a:extLst>
            </p:cNvPr>
            <p:cNvSpPr/>
            <p:nvPr/>
          </p:nvSpPr>
          <p:spPr>
            <a:xfrm rot="16200000">
              <a:off x="5896303" y="1191638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8FB3B69-BB00-4D5E-BF6B-B9E5DC5A7DF6}"/>
                </a:ext>
              </a:extLst>
            </p:cNvPr>
            <p:cNvSpPr/>
            <p:nvPr/>
          </p:nvSpPr>
          <p:spPr>
            <a:xfrm rot="12733078">
              <a:off x="5453638" y="637240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47" name="Connecteur droit 46">
              <a:extLst>
                <a:ext uri="{FF2B5EF4-FFF2-40B4-BE49-F238E27FC236}">
                  <a16:creationId xmlns:a16="http://schemas.microsoft.com/office/drawing/2014/main" id="{6321D606-A6B7-45D6-AAF1-76FBCCD8ABA5}"/>
                </a:ext>
              </a:extLst>
            </p:cNvPr>
            <p:cNvCxnSpPr>
              <a:cxnSpLocks/>
            </p:cNvCxnSpPr>
            <p:nvPr/>
          </p:nvCxnSpPr>
          <p:spPr>
            <a:xfrm>
              <a:off x="5915802" y="324531"/>
              <a:ext cx="896402" cy="1140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Connecteur droit 48">
              <a:extLst>
                <a:ext uri="{FF2B5EF4-FFF2-40B4-BE49-F238E27FC236}">
                  <a16:creationId xmlns:a16="http://schemas.microsoft.com/office/drawing/2014/main" id="{C62704B0-5D29-44CD-9F8D-5DDB81C03C5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193762" y="1485682"/>
              <a:ext cx="1641378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6B4594FA-0E2C-4282-B323-13D8310CFFFF}"/>
                </a:ext>
              </a:extLst>
            </p:cNvPr>
            <p:cNvSpPr/>
            <p:nvPr/>
          </p:nvSpPr>
          <p:spPr>
            <a:xfrm rot="8448292">
              <a:off x="6261082" y="629956"/>
              <a:ext cx="213360" cy="5458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4" name="Ellipse 53">
              <a:extLst>
                <a:ext uri="{FF2B5EF4-FFF2-40B4-BE49-F238E27FC236}">
                  <a16:creationId xmlns:a16="http://schemas.microsoft.com/office/drawing/2014/main" id="{16641F31-A458-4018-BC87-DD640D6D3E0B}"/>
                </a:ext>
              </a:extLst>
            </p:cNvPr>
            <p:cNvSpPr/>
            <p:nvPr/>
          </p:nvSpPr>
          <p:spPr>
            <a:xfrm>
              <a:off x="5158584" y="1425650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5" name="Ellipse 54">
              <a:extLst>
                <a:ext uri="{FF2B5EF4-FFF2-40B4-BE49-F238E27FC236}">
                  <a16:creationId xmlns:a16="http://schemas.microsoft.com/office/drawing/2014/main" id="{C0CC3361-F6D5-4FA2-9F32-A1379B08B6CA}"/>
                </a:ext>
              </a:extLst>
            </p:cNvPr>
            <p:cNvSpPr/>
            <p:nvPr/>
          </p:nvSpPr>
          <p:spPr>
            <a:xfrm>
              <a:off x="5870498" y="289798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6" name="Ellipse 55">
              <a:extLst>
                <a:ext uri="{FF2B5EF4-FFF2-40B4-BE49-F238E27FC236}">
                  <a16:creationId xmlns:a16="http://schemas.microsoft.com/office/drawing/2014/main" id="{6F8E31E7-BAA7-4011-881E-1E7F4B4023BA}"/>
                </a:ext>
              </a:extLst>
            </p:cNvPr>
            <p:cNvSpPr/>
            <p:nvPr/>
          </p:nvSpPr>
          <p:spPr>
            <a:xfrm>
              <a:off x="6780948" y="1415836"/>
              <a:ext cx="99496" cy="9743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57" name="Connecteur droit 56">
              <a:extLst>
                <a:ext uri="{FF2B5EF4-FFF2-40B4-BE49-F238E27FC236}">
                  <a16:creationId xmlns:a16="http://schemas.microsoft.com/office/drawing/2014/main" id="{011AECCD-7BC8-472D-A554-CA9255FA5C4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683760" y="338517"/>
              <a:ext cx="1186739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cteur droit 58">
              <a:extLst>
                <a:ext uri="{FF2B5EF4-FFF2-40B4-BE49-F238E27FC236}">
                  <a16:creationId xmlns:a16="http://schemas.microsoft.com/office/drawing/2014/main" id="{CF578698-C82B-4783-A0FC-8C6624666A5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716458" y="1483715"/>
              <a:ext cx="442128" cy="1967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Connecteur droit 60">
              <a:extLst>
                <a:ext uri="{FF2B5EF4-FFF2-40B4-BE49-F238E27FC236}">
                  <a16:creationId xmlns:a16="http://schemas.microsoft.com/office/drawing/2014/main" id="{E2239271-08DC-48F4-A988-917BBD3BD2DC}"/>
                </a:ext>
              </a:extLst>
            </p:cNvPr>
            <p:cNvCxnSpPr>
              <a:cxnSpLocks/>
            </p:cNvCxnSpPr>
            <p:nvPr/>
          </p:nvCxnSpPr>
          <p:spPr>
            <a:xfrm>
              <a:off x="6830696" y="1501053"/>
              <a:ext cx="0" cy="81420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Connecteur droit 61">
              <a:extLst>
                <a:ext uri="{FF2B5EF4-FFF2-40B4-BE49-F238E27FC236}">
                  <a16:creationId xmlns:a16="http://schemas.microsoft.com/office/drawing/2014/main" id="{340FD56B-09FB-42EF-A3EA-0DFCB4B6F52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716456" y="2301836"/>
              <a:ext cx="2114240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8" name="Picture 10" descr="Moteur asynchrone">
            <a:extLst>
              <a:ext uri="{FF2B5EF4-FFF2-40B4-BE49-F238E27FC236}">
                <a16:creationId xmlns:a16="http://schemas.microsoft.com/office/drawing/2014/main" id="{C18FD0DC-E855-4F03-B9D7-8872A39AC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154" y="3562982"/>
            <a:ext cx="4730666" cy="2956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itre 1">
            <a:extLst>
              <a:ext uri="{FF2B5EF4-FFF2-40B4-BE49-F238E27FC236}">
                <a16:creationId xmlns:a16="http://schemas.microsoft.com/office/drawing/2014/main" id="{E4F6FED1-E69F-4671-B705-69CC039F8652}"/>
              </a:ext>
            </a:extLst>
          </p:cNvPr>
          <p:cNvSpPr txBox="1">
            <a:spLocks/>
          </p:cNvSpPr>
          <p:nvPr/>
        </p:nvSpPr>
        <p:spPr>
          <a:xfrm>
            <a:off x="7560371" y="387236"/>
            <a:ext cx="4335598" cy="737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/>
              <a:t>Quels couplages pour le moteur asynchrone ?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3070145F-BACE-47ED-8BD0-B9BBFF5A91B9}"/>
              </a:ext>
            </a:extLst>
          </p:cNvPr>
          <p:cNvSpPr txBox="1"/>
          <p:nvPr/>
        </p:nvSpPr>
        <p:spPr>
          <a:xfrm>
            <a:off x="2082800" y="77216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U</a:t>
            </a:r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BDA64A52-682D-496A-B4F1-38AEF0A4738C}"/>
              </a:ext>
            </a:extLst>
          </p:cNvPr>
          <p:cNvSpPr txBox="1"/>
          <p:nvPr/>
        </p:nvSpPr>
        <p:spPr>
          <a:xfrm>
            <a:off x="1645546" y="1299049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V</a:t>
            </a: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CB9F0248-4EAC-44FA-AAAD-A3D1581A6E57}"/>
              </a:ext>
            </a:extLst>
          </p:cNvPr>
          <p:cNvSpPr txBox="1"/>
          <p:nvPr/>
        </p:nvSpPr>
        <p:spPr>
          <a:xfrm>
            <a:off x="3006940" y="1308311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W</a:t>
            </a:r>
          </a:p>
        </p:txBody>
      </p:sp>
      <p:cxnSp>
        <p:nvCxnSpPr>
          <p:cNvPr id="4" name="Connecteur droit avec flèche 3">
            <a:extLst>
              <a:ext uri="{FF2B5EF4-FFF2-40B4-BE49-F238E27FC236}">
                <a16:creationId xmlns:a16="http://schemas.microsoft.com/office/drawing/2014/main" id="{4E0B4E50-C8FF-4F2B-86F8-141189ABC3EE}"/>
              </a:ext>
            </a:extLst>
          </p:cNvPr>
          <p:cNvCxnSpPr>
            <a:cxnSpLocks/>
          </p:cNvCxnSpPr>
          <p:nvPr/>
        </p:nvCxnSpPr>
        <p:spPr>
          <a:xfrm flipV="1">
            <a:off x="1175170" y="387236"/>
            <a:ext cx="0" cy="14212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oneTexte 9">
            <a:extLst>
              <a:ext uri="{FF2B5EF4-FFF2-40B4-BE49-F238E27FC236}">
                <a16:creationId xmlns:a16="http://schemas.microsoft.com/office/drawing/2014/main" id="{1F3EABB5-F21D-40A4-94AB-132C51A79DFE}"/>
              </a:ext>
            </a:extLst>
          </p:cNvPr>
          <p:cNvSpPr txBox="1"/>
          <p:nvPr/>
        </p:nvSpPr>
        <p:spPr>
          <a:xfrm>
            <a:off x="1137951" y="827525"/>
            <a:ext cx="667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410V</a:t>
            </a:r>
          </a:p>
        </p:txBody>
      </p:sp>
      <p:cxnSp>
        <p:nvCxnSpPr>
          <p:cNvPr id="43" name="Connecteur droit avec flèche 42">
            <a:extLst>
              <a:ext uri="{FF2B5EF4-FFF2-40B4-BE49-F238E27FC236}">
                <a16:creationId xmlns:a16="http://schemas.microsoft.com/office/drawing/2014/main" id="{61FA1116-39F5-4E94-B8CE-DB7E4F2FDA65}"/>
              </a:ext>
            </a:extLst>
          </p:cNvPr>
          <p:cNvCxnSpPr>
            <a:cxnSpLocks/>
          </p:cNvCxnSpPr>
          <p:nvPr/>
        </p:nvCxnSpPr>
        <p:spPr>
          <a:xfrm flipH="1" flipV="1">
            <a:off x="2745495" y="387236"/>
            <a:ext cx="3940" cy="9386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ZoneTexte 43">
            <a:extLst>
              <a:ext uri="{FF2B5EF4-FFF2-40B4-BE49-F238E27FC236}">
                <a16:creationId xmlns:a16="http://schemas.microsoft.com/office/drawing/2014/main" id="{4C697D16-8A83-4700-A626-E02A24EDF4C5}"/>
              </a:ext>
            </a:extLst>
          </p:cNvPr>
          <p:cNvSpPr txBox="1"/>
          <p:nvPr/>
        </p:nvSpPr>
        <p:spPr>
          <a:xfrm>
            <a:off x="2712883" y="681937"/>
            <a:ext cx="667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230V</a:t>
            </a:r>
          </a:p>
        </p:txBody>
      </p:sp>
      <p:sp>
        <p:nvSpPr>
          <p:cNvPr id="48" name="ZoneTexte 47">
            <a:extLst>
              <a:ext uri="{FF2B5EF4-FFF2-40B4-BE49-F238E27FC236}">
                <a16:creationId xmlns:a16="http://schemas.microsoft.com/office/drawing/2014/main" id="{E3C68C02-6E43-4C16-B31D-30AA57F47161}"/>
              </a:ext>
            </a:extLst>
          </p:cNvPr>
          <p:cNvSpPr txBox="1"/>
          <p:nvPr/>
        </p:nvSpPr>
        <p:spPr>
          <a:xfrm>
            <a:off x="4683732" y="818000"/>
            <a:ext cx="667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410V</a:t>
            </a:r>
          </a:p>
        </p:txBody>
      </p:sp>
      <p:cxnSp>
        <p:nvCxnSpPr>
          <p:cNvPr id="50" name="Connecteur droit avec flèche 49">
            <a:extLst>
              <a:ext uri="{FF2B5EF4-FFF2-40B4-BE49-F238E27FC236}">
                <a16:creationId xmlns:a16="http://schemas.microsoft.com/office/drawing/2014/main" id="{D7661E9C-EE58-4387-BE42-B77FBD0079D0}"/>
              </a:ext>
            </a:extLst>
          </p:cNvPr>
          <p:cNvCxnSpPr>
            <a:cxnSpLocks/>
          </p:cNvCxnSpPr>
          <p:nvPr/>
        </p:nvCxnSpPr>
        <p:spPr>
          <a:xfrm flipH="1" flipV="1">
            <a:off x="4714486" y="425212"/>
            <a:ext cx="3940" cy="9386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ZoneTexte 50">
            <a:extLst>
              <a:ext uri="{FF2B5EF4-FFF2-40B4-BE49-F238E27FC236}">
                <a16:creationId xmlns:a16="http://schemas.microsoft.com/office/drawing/2014/main" id="{C57EED41-ACD9-46F8-B34D-45EF05B187B3}"/>
              </a:ext>
            </a:extLst>
          </p:cNvPr>
          <p:cNvSpPr txBox="1"/>
          <p:nvPr/>
        </p:nvSpPr>
        <p:spPr>
          <a:xfrm>
            <a:off x="5254732" y="51738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U</a:t>
            </a:r>
          </a:p>
        </p:txBody>
      </p:sp>
      <p:sp>
        <p:nvSpPr>
          <p:cNvPr id="52" name="ZoneTexte 51">
            <a:extLst>
              <a:ext uri="{FF2B5EF4-FFF2-40B4-BE49-F238E27FC236}">
                <a16:creationId xmlns:a16="http://schemas.microsoft.com/office/drawing/2014/main" id="{589D5ECE-4A41-4072-BFEE-78576F6EDC37}"/>
              </a:ext>
            </a:extLst>
          </p:cNvPr>
          <p:cNvSpPr txBox="1"/>
          <p:nvPr/>
        </p:nvSpPr>
        <p:spPr>
          <a:xfrm>
            <a:off x="5835853" y="1044542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V</a:t>
            </a:r>
          </a:p>
        </p:txBody>
      </p:sp>
      <p:sp>
        <p:nvSpPr>
          <p:cNvPr id="58" name="ZoneTexte 57">
            <a:extLst>
              <a:ext uri="{FF2B5EF4-FFF2-40B4-BE49-F238E27FC236}">
                <a16:creationId xmlns:a16="http://schemas.microsoft.com/office/drawing/2014/main" id="{6C70904D-7B99-4DA7-8CB9-2C4CAE35D600}"/>
              </a:ext>
            </a:extLst>
          </p:cNvPr>
          <p:cNvSpPr txBox="1"/>
          <p:nvPr/>
        </p:nvSpPr>
        <p:spPr>
          <a:xfrm>
            <a:off x="6415437" y="58749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W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E0C7C58A-8E8F-4C49-82B9-2FFC4579AADB}"/>
              </a:ext>
            </a:extLst>
          </p:cNvPr>
          <p:cNvSpPr txBox="1"/>
          <p:nvPr/>
        </p:nvSpPr>
        <p:spPr>
          <a:xfrm>
            <a:off x="8524018" y="3215235"/>
            <a:ext cx="349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Rotor à cage d’écureuil</a:t>
            </a:r>
          </a:p>
        </p:txBody>
      </p:sp>
    </p:spTree>
    <p:extLst>
      <p:ext uri="{BB962C8B-B14F-4D97-AF65-F5344CB8AC3E}">
        <p14:creationId xmlns:p14="http://schemas.microsoft.com/office/powerpoint/2010/main" val="1697158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8692EEE-C0B9-E5E9-DB68-B0914182E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E9A619FA-FF30-A5AE-D86B-E0546DAECE78}"/>
              </a:ext>
            </a:extLst>
          </p:cNvPr>
          <p:cNvSpPr txBox="1">
            <a:spLocks/>
          </p:cNvSpPr>
          <p:nvPr/>
        </p:nvSpPr>
        <p:spPr>
          <a:xfrm>
            <a:off x="286498" y="240968"/>
            <a:ext cx="8977084" cy="737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/>
              <a:t>inversion du sens du moteur : inversion des phases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9BA7F83B-F70E-1884-288B-D74D25526565}"/>
              </a:ext>
            </a:extLst>
          </p:cNvPr>
          <p:cNvSpPr txBox="1"/>
          <p:nvPr/>
        </p:nvSpPr>
        <p:spPr>
          <a:xfrm>
            <a:off x="4762631" y="1253150"/>
            <a:ext cx="128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sens arrière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5C9890E-9795-917C-B694-DB247C953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1947" y="4706206"/>
            <a:ext cx="6070055" cy="2208378"/>
          </a:xfrm>
          <a:prstGeom prst="rect">
            <a:avLst/>
          </a:prstGeom>
        </p:spPr>
      </p:pic>
      <p:grpSp>
        <p:nvGrpSpPr>
          <p:cNvPr id="7" name="Groupe 6">
            <a:extLst>
              <a:ext uri="{FF2B5EF4-FFF2-40B4-BE49-F238E27FC236}">
                <a16:creationId xmlns:a16="http://schemas.microsoft.com/office/drawing/2014/main" id="{06B86F04-B447-DACB-DE23-EB8551A3F8D9}"/>
              </a:ext>
            </a:extLst>
          </p:cNvPr>
          <p:cNvGrpSpPr/>
          <p:nvPr/>
        </p:nvGrpSpPr>
        <p:grpSpPr>
          <a:xfrm>
            <a:off x="8617681" y="1419023"/>
            <a:ext cx="3155017" cy="3310406"/>
            <a:chOff x="7903933" y="277395"/>
            <a:chExt cx="3155017" cy="3310406"/>
          </a:xfrm>
        </p:grpSpPr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DF18667D-9DDB-E8E7-0C7A-162A332845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545143" y="646457"/>
              <a:ext cx="2491956" cy="2591025"/>
            </a:xfrm>
            <a:prstGeom prst="rect">
              <a:avLst/>
            </a:prstGeom>
          </p:spPr>
        </p:pic>
        <p:sp>
          <p:nvSpPr>
            <p:cNvPr id="9" name="Zone de texte 94">
              <a:extLst>
                <a:ext uri="{FF2B5EF4-FFF2-40B4-BE49-F238E27FC236}">
                  <a16:creationId xmlns:a16="http://schemas.microsoft.com/office/drawing/2014/main" id="{67AEACBB-198A-7739-9E91-3F081FDAF303}"/>
                </a:ext>
              </a:extLst>
            </p:cNvPr>
            <p:cNvSpPr txBox="1"/>
            <p:nvPr/>
          </p:nvSpPr>
          <p:spPr>
            <a:xfrm>
              <a:off x="9170600" y="308749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rgbClr val="FF000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iv</a:t>
              </a:r>
            </a:p>
          </p:txBody>
        </p:sp>
        <p:cxnSp>
          <p:nvCxnSpPr>
            <p:cNvPr id="10" name="Connecteur droit avec flèche 9">
              <a:extLst>
                <a:ext uri="{FF2B5EF4-FFF2-40B4-BE49-F238E27FC236}">
                  <a16:creationId xmlns:a16="http://schemas.microsoft.com/office/drawing/2014/main" id="{AFA2283E-5C64-B9E8-F492-E6C9F684ED98}"/>
                </a:ext>
              </a:extLst>
            </p:cNvPr>
            <p:cNvCxnSpPr>
              <a:cxnSpLocks/>
            </p:cNvCxnSpPr>
            <p:nvPr/>
          </p:nvCxnSpPr>
          <p:spPr>
            <a:xfrm>
              <a:off x="10626032" y="480620"/>
              <a:ext cx="298450" cy="311791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" name="Connecteur droit avec flèche 10">
              <a:extLst>
                <a:ext uri="{FF2B5EF4-FFF2-40B4-BE49-F238E27FC236}">
                  <a16:creationId xmlns:a16="http://schemas.microsoft.com/office/drawing/2014/main" id="{9D1A4519-229C-4B4F-770A-006DF849B806}"/>
                </a:ext>
              </a:extLst>
            </p:cNvPr>
            <p:cNvCxnSpPr>
              <a:cxnSpLocks/>
            </p:cNvCxnSpPr>
            <p:nvPr/>
          </p:nvCxnSpPr>
          <p:spPr>
            <a:xfrm>
              <a:off x="10001015" y="514428"/>
              <a:ext cx="290197" cy="327012"/>
            </a:xfrm>
            <a:prstGeom prst="straightConnector1">
              <a:avLst/>
            </a:prstGeom>
            <a:ln>
              <a:solidFill>
                <a:srgbClr val="0070C0"/>
              </a:solidFill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cteur droit avec flèche 11">
              <a:extLst>
                <a:ext uri="{FF2B5EF4-FFF2-40B4-BE49-F238E27FC236}">
                  <a16:creationId xmlns:a16="http://schemas.microsoft.com/office/drawing/2014/main" id="{E25C162E-6514-091C-0A56-116CF1673D7E}"/>
                </a:ext>
              </a:extLst>
            </p:cNvPr>
            <p:cNvCxnSpPr>
              <a:cxnSpLocks/>
            </p:cNvCxnSpPr>
            <p:nvPr/>
          </p:nvCxnSpPr>
          <p:spPr>
            <a:xfrm>
              <a:off x="9446118" y="563390"/>
              <a:ext cx="193676" cy="22510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13" name="Zone de texte 94">
              <a:extLst>
                <a:ext uri="{FF2B5EF4-FFF2-40B4-BE49-F238E27FC236}">
                  <a16:creationId xmlns:a16="http://schemas.microsoft.com/office/drawing/2014/main" id="{B4481BDB-A60B-AC7B-0F78-30D786DF1F86}"/>
                </a:ext>
              </a:extLst>
            </p:cNvPr>
            <p:cNvSpPr txBox="1"/>
            <p:nvPr/>
          </p:nvSpPr>
          <p:spPr>
            <a:xfrm>
              <a:off x="10352666" y="277395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B05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iu</a:t>
              </a:r>
              <a:endParaRPr lang="fr-FR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Zone de texte 94">
              <a:extLst>
                <a:ext uri="{FF2B5EF4-FFF2-40B4-BE49-F238E27FC236}">
                  <a16:creationId xmlns:a16="http://schemas.microsoft.com/office/drawing/2014/main" id="{841BB00E-A486-4D4F-5100-06F617121215}"/>
                </a:ext>
              </a:extLst>
            </p:cNvPr>
            <p:cNvSpPr txBox="1"/>
            <p:nvPr/>
          </p:nvSpPr>
          <p:spPr>
            <a:xfrm>
              <a:off x="9651556" y="294567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70C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iw</a:t>
              </a:r>
              <a:endParaRPr lang="fr-FR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5" name="Connecteur droit 14">
              <a:extLst>
                <a:ext uri="{FF2B5EF4-FFF2-40B4-BE49-F238E27FC236}">
                  <a16:creationId xmlns:a16="http://schemas.microsoft.com/office/drawing/2014/main" id="{29976D28-EF12-251D-014D-777CF7405DF5}"/>
                </a:ext>
              </a:extLst>
            </p:cNvPr>
            <p:cNvCxnSpPr/>
            <p:nvPr/>
          </p:nvCxnSpPr>
          <p:spPr>
            <a:xfrm flipH="1">
              <a:off x="8302006" y="854205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Connecteur droit 15">
              <a:extLst>
                <a:ext uri="{FF2B5EF4-FFF2-40B4-BE49-F238E27FC236}">
                  <a16:creationId xmlns:a16="http://schemas.microsoft.com/office/drawing/2014/main" id="{0CD6B0AD-F579-EE89-C7AD-DAC3640FDD3C}"/>
                </a:ext>
              </a:extLst>
            </p:cNvPr>
            <p:cNvCxnSpPr/>
            <p:nvPr/>
          </p:nvCxnSpPr>
          <p:spPr>
            <a:xfrm flipH="1">
              <a:off x="8383374" y="1888202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Connecteur droit 16">
              <a:extLst>
                <a:ext uri="{FF2B5EF4-FFF2-40B4-BE49-F238E27FC236}">
                  <a16:creationId xmlns:a16="http://schemas.microsoft.com/office/drawing/2014/main" id="{FCEDF363-3394-A1DD-CF55-FE06F51D54B2}"/>
                </a:ext>
              </a:extLst>
            </p:cNvPr>
            <p:cNvCxnSpPr/>
            <p:nvPr/>
          </p:nvCxnSpPr>
          <p:spPr>
            <a:xfrm flipH="1">
              <a:off x="8383374" y="2370544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necteur droit 17">
              <a:extLst>
                <a:ext uri="{FF2B5EF4-FFF2-40B4-BE49-F238E27FC236}">
                  <a16:creationId xmlns:a16="http://schemas.microsoft.com/office/drawing/2014/main" id="{13A43DE9-96C8-E2C3-BB5D-72CA33C6DDF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045093" y="796258"/>
              <a:ext cx="0" cy="2502754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eur droit 18">
              <a:extLst>
                <a:ext uri="{FF2B5EF4-FFF2-40B4-BE49-F238E27FC236}">
                  <a16:creationId xmlns:a16="http://schemas.microsoft.com/office/drawing/2014/main" id="{BD4EB8F6-31CA-3363-76A4-6BF941157DA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684806" y="796257"/>
              <a:ext cx="3136" cy="2502755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Connecteur droit 19">
              <a:extLst>
                <a:ext uri="{FF2B5EF4-FFF2-40B4-BE49-F238E27FC236}">
                  <a16:creationId xmlns:a16="http://schemas.microsoft.com/office/drawing/2014/main" id="{2AF96F4D-F48B-3D54-9C3A-1724D3B239D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333048" y="797737"/>
              <a:ext cx="0" cy="2501275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Zone de texte 94">
              <a:extLst>
                <a:ext uri="{FF2B5EF4-FFF2-40B4-BE49-F238E27FC236}">
                  <a16:creationId xmlns:a16="http://schemas.microsoft.com/office/drawing/2014/main" id="{E081457D-C48D-B9E2-4AA5-7B4E6CA8B6E5}"/>
                </a:ext>
              </a:extLst>
            </p:cNvPr>
            <p:cNvSpPr txBox="1"/>
            <p:nvPr/>
          </p:nvSpPr>
          <p:spPr>
            <a:xfrm>
              <a:off x="8884806" y="3207769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t1</a:t>
              </a:r>
            </a:p>
          </p:txBody>
        </p:sp>
        <p:sp>
          <p:nvSpPr>
            <p:cNvPr id="22" name="Zone de texte 94">
              <a:extLst>
                <a:ext uri="{FF2B5EF4-FFF2-40B4-BE49-F238E27FC236}">
                  <a16:creationId xmlns:a16="http://schemas.microsoft.com/office/drawing/2014/main" id="{D0ADB64D-75F5-20B4-69AF-574C2EFF8A6B}"/>
                </a:ext>
              </a:extLst>
            </p:cNvPr>
            <p:cNvSpPr txBox="1"/>
            <p:nvPr/>
          </p:nvSpPr>
          <p:spPr>
            <a:xfrm>
              <a:off x="9472177" y="3219216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t2</a:t>
              </a:r>
            </a:p>
          </p:txBody>
        </p:sp>
        <p:sp>
          <p:nvSpPr>
            <p:cNvPr id="23" name="Zone de texte 94">
              <a:extLst>
                <a:ext uri="{FF2B5EF4-FFF2-40B4-BE49-F238E27FC236}">
                  <a16:creationId xmlns:a16="http://schemas.microsoft.com/office/drawing/2014/main" id="{F72D4D68-468D-63D0-1C09-4EB50021A722}"/>
                </a:ext>
              </a:extLst>
            </p:cNvPr>
            <p:cNvSpPr txBox="1"/>
            <p:nvPr/>
          </p:nvSpPr>
          <p:spPr>
            <a:xfrm>
              <a:off x="10121701" y="3219595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t3</a:t>
              </a:r>
            </a:p>
          </p:txBody>
        </p:sp>
        <p:sp>
          <p:nvSpPr>
            <p:cNvPr id="24" name="Zone de texte 94">
              <a:extLst>
                <a:ext uri="{FF2B5EF4-FFF2-40B4-BE49-F238E27FC236}">
                  <a16:creationId xmlns:a16="http://schemas.microsoft.com/office/drawing/2014/main" id="{99175F39-7394-C068-49EA-B1B8419A04FE}"/>
                </a:ext>
              </a:extLst>
            </p:cNvPr>
            <p:cNvSpPr txBox="1"/>
            <p:nvPr/>
          </p:nvSpPr>
          <p:spPr>
            <a:xfrm>
              <a:off x="7903933" y="679819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Im</a:t>
              </a:r>
            </a:p>
          </p:txBody>
        </p:sp>
        <p:sp>
          <p:nvSpPr>
            <p:cNvPr id="25" name="Zone de texte 94">
              <a:extLst>
                <a:ext uri="{FF2B5EF4-FFF2-40B4-BE49-F238E27FC236}">
                  <a16:creationId xmlns:a16="http://schemas.microsoft.com/office/drawing/2014/main" id="{DC200F39-A746-FE2A-7FA8-C0B7AA4B8168}"/>
                </a:ext>
              </a:extLst>
            </p:cNvPr>
            <p:cNvSpPr txBox="1"/>
            <p:nvPr/>
          </p:nvSpPr>
          <p:spPr>
            <a:xfrm>
              <a:off x="7905487" y="1656612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0</a:t>
              </a:r>
              <a:endParaRPr lang="fr-F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Zone de texte 94">
              <a:extLst>
                <a:ext uri="{FF2B5EF4-FFF2-40B4-BE49-F238E27FC236}">
                  <a16:creationId xmlns:a16="http://schemas.microsoft.com/office/drawing/2014/main" id="{D1D0E2C5-A37C-D29E-950D-75B7172A9026}"/>
                </a:ext>
              </a:extLst>
            </p:cNvPr>
            <p:cNvSpPr txBox="1"/>
            <p:nvPr/>
          </p:nvSpPr>
          <p:spPr>
            <a:xfrm>
              <a:off x="7903933" y="2196745"/>
              <a:ext cx="727231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Im/2</a:t>
              </a:r>
            </a:p>
          </p:txBody>
        </p:sp>
      </p:grpSp>
      <p:grpSp>
        <p:nvGrpSpPr>
          <p:cNvPr id="27" name="Groupe 26">
            <a:extLst>
              <a:ext uri="{FF2B5EF4-FFF2-40B4-BE49-F238E27FC236}">
                <a16:creationId xmlns:a16="http://schemas.microsoft.com/office/drawing/2014/main" id="{0CBE2CBF-94D3-CD6F-D032-E296CEC6DF3C}"/>
              </a:ext>
            </a:extLst>
          </p:cNvPr>
          <p:cNvGrpSpPr/>
          <p:nvPr/>
        </p:nvGrpSpPr>
        <p:grpSpPr>
          <a:xfrm>
            <a:off x="6452297" y="1981270"/>
            <a:ext cx="1692365" cy="2480237"/>
            <a:chOff x="6452297" y="1245289"/>
            <a:chExt cx="1692365" cy="2480237"/>
          </a:xfrm>
        </p:grpSpPr>
        <p:pic>
          <p:nvPicPr>
            <p:cNvPr id="28" name="Picture 2" descr="Le moteur asynchrone triphasé - Dossier ressources">
              <a:extLst>
                <a:ext uri="{FF2B5EF4-FFF2-40B4-BE49-F238E27FC236}">
                  <a16:creationId xmlns:a16="http://schemas.microsoft.com/office/drawing/2014/main" id="{7D9133BA-A032-0113-362A-9EC4C24830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9015" y="2411518"/>
              <a:ext cx="1685647" cy="1314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9" name="Connecteur droit 28">
              <a:extLst>
                <a:ext uri="{FF2B5EF4-FFF2-40B4-BE49-F238E27FC236}">
                  <a16:creationId xmlns:a16="http://schemas.microsoft.com/office/drawing/2014/main" id="{4FE4CB01-14EE-5332-F3A7-C5E969D4F778}"/>
                </a:ext>
              </a:extLst>
            </p:cNvPr>
            <p:cNvCxnSpPr/>
            <p:nvPr/>
          </p:nvCxnSpPr>
          <p:spPr>
            <a:xfrm flipV="1">
              <a:off x="6507306" y="1246796"/>
              <a:ext cx="0" cy="1328154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cteur droit 29">
              <a:extLst>
                <a:ext uri="{FF2B5EF4-FFF2-40B4-BE49-F238E27FC236}">
                  <a16:creationId xmlns:a16="http://schemas.microsoft.com/office/drawing/2014/main" id="{9927AE79-D08E-C7A9-A2AC-BCA36449C81B}"/>
                </a:ext>
              </a:extLst>
            </p:cNvPr>
            <p:cNvCxnSpPr/>
            <p:nvPr/>
          </p:nvCxnSpPr>
          <p:spPr>
            <a:xfrm flipV="1">
              <a:off x="7062042" y="1245289"/>
              <a:ext cx="0" cy="1328154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Connecteur droit 30">
              <a:extLst>
                <a:ext uri="{FF2B5EF4-FFF2-40B4-BE49-F238E27FC236}">
                  <a16:creationId xmlns:a16="http://schemas.microsoft.com/office/drawing/2014/main" id="{17DE1136-3856-13BE-BCBA-38B61450DCB4}"/>
                </a:ext>
              </a:extLst>
            </p:cNvPr>
            <p:cNvCxnSpPr/>
            <p:nvPr/>
          </p:nvCxnSpPr>
          <p:spPr>
            <a:xfrm flipV="1">
              <a:off x="7628970" y="1245289"/>
              <a:ext cx="0" cy="132815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Zone de texte 94">
              <a:extLst>
                <a:ext uri="{FF2B5EF4-FFF2-40B4-BE49-F238E27FC236}">
                  <a16:creationId xmlns:a16="http://schemas.microsoft.com/office/drawing/2014/main" id="{3E68CF12-327E-9DB1-4FF8-7D29CB8DD6BF}"/>
                </a:ext>
              </a:extLst>
            </p:cNvPr>
            <p:cNvSpPr txBox="1"/>
            <p:nvPr/>
          </p:nvSpPr>
          <p:spPr>
            <a:xfrm>
              <a:off x="7596792" y="1380427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70C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iw</a:t>
              </a:r>
              <a:endParaRPr lang="fr-FR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3" name="Zone de texte 94">
              <a:extLst>
                <a:ext uri="{FF2B5EF4-FFF2-40B4-BE49-F238E27FC236}">
                  <a16:creationId xmlns:a16="http://schemas.microsoft.com/office/drawing/2014/main" id="{7BA9C860-C007-0153-CD83-AA12DEE2D88E}"/>
                </a:ext>
              </a:extLst>
            </p:cNvPr>
            <p:cNvSpPr txBox="1"/>
            <p:nvPr/>
          </p:nvSpPr>
          <p:spPr>
            <a:xfrm>
              <a:off x="6452297" y="1396399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B05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iu</a:t>
              </a:r>
              <a:endParaRPr lang="fr-FR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Zone de texte 94">
              <a:extLst>
                <a:ext uri="{FF2B5EF4-FFF2-40B4-BE49-F238E27FC236}">
                  <a16:creationId xmlns:a16="http://schemas.microsoft.com/office/drawing/2014/main" id="{D768241C-04DD-D9A5-D666-588884C37401}"/>
                </a:ext>
              </a:extLst>
            </p:cNvPr>
            <p:cNvSpPr txBox="1"/>
            <p:nvPr/>
          </p:nvSpPr>
          <p:spPr>
            <a:xfrm>
              <a:off x="7038253" y="1418600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rgbClr val="FF000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iv</a:t>
              </a:r>
            </a:p>
          </p:txBody>
        </p:sp>
        <p:cxnSp>
          <p:nvCxnSpPr>
            <p:cNvPr id="35" name="Connecteur droit avec flèche 34">
              <a:extLst>
                <a:ext uri="{FF2B5EF4-FFF2-40B4-BE49-F238E27FC236}">
                  <a16:creationId xmlns:a16="http://schemas.microsoft.com/office/drawing/2014/main" id="{8AD7664D-D071-161D-E2B0-281EA1096B16}"/>
                </a:ext>
              </a:extLst>
            </p:cNvPr>
            <p:cNvCxnSpPr/>
            <p:nvPr/>
          </p:nvCxnSpPr>
          <p:spPr>
            <a:xfrm>
              <a:off x="6505003" y="1477340"/>
              <a:ext cx="0" cy="238622"/>
            </a:xfrm>
            <a:prstGeom prst="straightConnector1">
              <a:avLst/>
            </a:prstGeom>
            <a:ln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eur droit avec flèche 35">
              <a:extLst>
                <a:ext uri="{FF2B5EF4-FFF2-40B4-BE49-F238E27FC236}">
                  <a16:creationId xmlns:a16="http://schemas.microsoft.com/office/drawing/2014/main" id="{A42FB1E7-76E5-885E-59FB-A36B2291CC39}"/>
                </a:ext>
              </a:extLst>
            </p:cNvPr>
            <p:cNvCxnSpPr/>
            <p:nvPr/>
          </p:nvCxnSpPr>
          <p:spPr>
            <a:xfrm>
              <a:off x="7623963" y="1446605"/>
              <a:ext cx="0" cy="23862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necteur droit avec flèche 36">
              <a:extLst>
                <a:ext uri="{FF2B5EF4-FFF2-40B4-BE49-F238E27FC236}">
                  <a16:creationId xmlns:a16="http://schemas.microsoft.com/office/drawing/2014/main" id="{96F4E6DF-B0FD-6B53-5C3D-DE44E549FA02}"/>
                </a:ext>
              </a:extLst>
            </p:cNvPr>
            <p:cNvCxnSpPr/>
            <p:nvPr/>
          </p:nvCxnSpPr>
          <p:spPr>
            <a:xfrm>
              <a:off x="7067486" y="1466786"/>
              <a:ext cx="0" cy="23862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7F3CE96-927C-7FB5-6851-FBF46ED273E0}"/>
              </a:ext>
            </a:extLst>
          </p:cNvPr>
          <p:cNvSpPr/>
          <p:nvPr/>
        </p:nvSpPr>
        <p:spPr>
          <a:xfrm>
            <a:off x="6079479" y="1311860"/>
            <a:ext cx="6112521" cy="55461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23596172-B1AC-24CB-69D8-16895BAB88B5}"/>
              </a:ext>
            </a:extLst>
          </p:cNvPr>
          <p:cNvSpPr txBox="1"/>
          <p:nvPr/>
        </p:nvSpPr>
        <p:spPr>
          <a:xfrm>
            <a:off x="6040648" y="1242224"/>
            <a:ext cx="1169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sens avant</a:t>
            </a:r>
          </a:p>
        </p:txBody>
      </p:sp>
      <p:cxnSp>
        <p:nvCxnSpPr>
          <p:cNvPr id="40" name="Connecteur droit avec flèche 39">
            <a:extLst>
              <a:ext uri="{FF2B5EF4-FFF2-40B4-BE49-F238E27FC236}">
                <a16:creationId xmlns:a16="http://schemas.microsoft.com/office/drawing/2014/main" id="{6B913CF2-63BD-C25D-218E-A8CBF7C9E41B}"/>
              </a:ext>
            </a:extLst>
          </p:cNvPr>
          <p:cNvCxnSpPr>
            <a:cxnSpLocks/>
          </p:cNvCxnSpPr>
          <p:nvPr/>
        </p:nvCxnSpPr>
        <p:spPr>
          <a:xfrm>
            <a:off x="9439796" y="1633453"/>
            <a:ext cx="298450" cy="31179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1" name="Zone de texte 94">
            <a:extLst>
              <a:ext uri="{FF2B5EF4-FFF2-40B4-BE49-F238E27FC236}">
                <a16:creationId xmlns:a16="http://schemas.microsoft.com/office/drawing/2014/main" id="{EDA2762D-6AEB-5797-E7C7-AFD9F94E5DDE}"/>
              </a:ext>
            </a:extLst>
          </p:cNvPr>
          <p:cNvSpPr txBox="1"/>
          <p:nvPr/>
        </p:nvSpPr>
        <p:spPr>
          <a:xfrm>
            <a:off x="9166430" y="1430228"/>
            <a:ext cx="504825" cy="304800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b="1" dirty="0" err="1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iu</a:t>
            </a:r>
            <a:endParaRPr lang="fr-FR" b="1" dirty="0">
              <a:solidFill>
                <a:srgbClr val="00B05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2" name="Groupe 41">
            <a:extLst>
              <a:ext uri="{FF2B5EF4-FFF2-40B4-BE49-F238E27FC236}">
                <a16:creationId xmlns:a16="http://schemas.microsoft.com/office/drawing/2014/main" id="{1F1CA4D5-C126-316A-702D-B376EB20002E}"/>
              </a:ext>
            </a:extLst>
          </p:cNvPr>
          <p:cNvGrpSpPr/>
          <p:nvPr/>
        </p:nvGrpSpPr>
        <p:grpSpPr>
          <a:xfrm>
            <a:off x="498185" y="1441582"/>
            <a:ext cx="3364638" cy="3262896"/>
            <a:chOff x="1524334" y="477862"/>
            <a:chExt cx="3364638" cy="3262896"/>
          </a:xfrm>
        </p:grpSpPr>
        <p:sp>
          <p:nvSpPr>
            <p:cNvPr id="43" name="Zone de texte 94">
              <a:extLst>
                <a:ext uri="{FF2B5EF4-FFF2-40B4-BE49-F238E27FC236}">
                  <a16:creationId xmlns:a16="http://schemas.microsoft.com/office/drawing/2014/main" id="{3DFF500D-6B98-4ACE-3D04-4C25CF4E6084}"/>
                </a:ext>
              </a:extLst>
            </p:cNvPr>
            <p:cNvSpPr txBox="1"/>
            <p:nvPr/>
          </p:nvSpPr>
          <p:spPr>
            <a:xfrm>
              <a:off x="1575054" y="510719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rgbClr val="FF000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iv</a:t>
              </a:r>
            </a:p>
          </p:txBody>
        </p:sp>
        <p:pic>
          <p:nvPicPr>
            <p:cNvPr id="44" name="Image 43">
              <a:extLst>
                <a:ext uri="{FF2B5EF4-FFF2-40B4-BE49-F238E27FC236}">
                  <a16:creationId xmlns:a16="http://schemas.microsoft.com/office/drawing/2014/main" id="{0C365B7E-BE29-1CC7-4B10-0D5BD4B429EB}"/>
                </a:ext>
              </a:extLst>
            </p:cNvPr>
            <p:cNvPicPr/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0376" y="799964"/>
              <a:ext cx="2524125" cy="2514600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45" name="Connecteur droit avec flèche 44">
              <a:extLst>
                <a:ext uri="{FF2B5EF4-FFF2-40B4-BE49-F238E27FC236}">
                  <a16:creationId xmlns:a16="http://schemas.microsoft.com/office/drawing/2014/main" id="{4848D118-B4CB-7BDE-6BD8-7CC240C84168}"/>
                </a:ext>
              </a:extLst>
            </p:cNvPr>
            <p:cNvCxnSpPr>
              <a:cxnSpLocks/>
            </p:cNvCxnSpPr>
            <p:nvPr/>
          </p:nvCxnSpPr>
          <p:spPr>
            <a:xfrm>
              <a:off x="2355397" y="697723"/>
              <a:ext cx="298450" cy="311791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6" name="Connecteur droit avec flèche 45">
              <a:extLst>
                <a:ext uri="{FF2B5EF4-FFF2-40B4-BE49-F238E27FC236}">
                  <a16:creationId xmlns:a16="http://schemas.microsoft.com/office/drawing/2014/main" id="{D9932C6A-C37D-0B53-155E-FE545B2A6143}"/>
                </a:ext>
              </a:extLst>
            </p:cNvPr>
            <p:cNvCxnSpPr>
              <a:cxnSpLocks/>
            </p:cNvCxnSpPr>
            <p:nvPr/>
          </p:nvCxnSpPr>
          <p:spPr>
            <a:xfrm>
              <a:off x="2964996" y="697723"/>
              <a:ext cx="290197" cy="327012"/>
            </a:xfrm>
            <a:prstGeom prst="straightConnector1">
              <a:avLst/>
            </a:prstGeom>
            <a:ln>
              <a:solidFill>
                <a:srgbClr val="0070C0"/>
              </a:solidFill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Connecteur droit avec flèche 46">
              <a:extLst>
                <a:ext uri="{FF2B5EF4-FFF2-40B4-BE49-F238E27FC236}">
                  <a16:creationId xmlns:a16="http://schemas.microsoft.com/office/drawing/2014/main" id="{DB3FBAFC-C505-FE29-BDA0-C681C5A58E28}"/>
                </a:ext>
              </a:extLst>
            </p:cNvPr>
            <p:cNvCxnSpPr>
              <a:cxnSpLocks/>
            </p:cNvCxnSpPr>
            <p:nvPr/>
          </p:nvCxnSpPr>
          <p:spPr>
            <a:xfrm>
              <a:off x="1850572" y="765360"/>
              <a:ext cx="193676" cy="22510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48" name="Zone de texte 94">
              <a:extLst>
                <a:ext uri="{FF2B5EF4-FFF2-40B4-BE49-F238E27FC236}">
                  <a16:creationId xmlns:a16="http://schemas.microsoft.com/office/drawing/2014/main" id="{043C6179-AB1B-9099-1D80-E1370533C07D}"/>
                </a:ext>
              </a:extLst>
            </p:cNvPr>
            <p:cNvSpPr txBox="1"/>
            <p:nvPr/>
          </p:nvSpPr>
          <p:spPr>
            <a:xfrm>
              <a:off x="2082031" y="494498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B05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iu</a:t>
              </a:r>
              <a:endParaRPr lang="fr-FR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49" name="Zone de texte 94">
              <a:extLst>
                <a:ext uri="{FF2B5EF4-FFF2-40B4-BE49-F238E27FC236}">
                  <a16:creationId xmlns:a16="http://schemas.microsoft.com/office/drawing/2014/main" id="{D9E28E3A-FAA9-11B7-4426-9ABB7DF49CDD}"/>
                </a:ext>
              </a:extLst>
            </p:cNvPr>
            <p:cNvSpPr txBox="1"/>
            <p:nvPr/>
          </p:nvSpPr>
          <p:spPr>
            <a:xfrm>
              <a:off x="2615537" y="477862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70C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iw</a:t>
              </a:r>
              <a:endParaRPr lang="fr-FR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50" name="Connecteur droit 49">
              <a:extLst>
                <a:ext uri="{FF2B5EF4-FFF2-40B4-BE49-F238E27FC236}">
                  <a16:creationId xmlns:a16="http://schemas.microsoft.com/office/drawing/2014/main" id="{5AE06DC2-15FF-2436-86BF-1C9E3B8F775B}"/>
                </a:ext>
              </a:extLst>
            </p:cNvPr>
            <p:cNvCxnSpPr/>
            <p:nvPr/>
          </p:nvCxnSpPr>
          <p:spPr>
            <a:xfrm flipH="1">
              <a:off x="1524334" y="1042490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Zone de texte 94">
              <a:extLst>
                <a:ext uri="{FF2B5EF4-FFF2-40B4-BE49-F238E27FC236}">
                  <a16:creationId xmlns:a16="http://schemas.microsoft.com/office/drawing/2014/main" id="{9837D9BC-E800-15CF-3FE7-1CC73F89080A}"/>
                </a:ext>
              </a:extLst>
            </p:cNvPr>
            <p:cNvSpPr txBox="1"/>
            <p:nvPr/>
          </p:nvSpPr>
          <p:spPr>
            <a:xfrm>
              <a:off x="4161741" y="853618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Im</a:t>
              </a:r>
            </a:p>
          </p:txBody>
        </p:sp>
        <p:cxnSp>
          <p:nvCxnSpPr>
            <p:cNvPr id="52" name="Connecteur droit 51">
              <a:extLst>
                <a:ext uri="{FF2B5EF4-FFF2-40B4-BE49-F238E27FC236}">
                  <a16:creationId xmlns:a16="http://schemas.microsoft.com/office/drawing/2014/main" id="{0F308D30-A581-EBD4-4B75-2AF0E50998C9}"/>
                </a:ext>
              </a:extLst>
            </p:cNvPr>
            <p:cNvCxnSpPr/>
            <p:nvPr/>
          </p:nvCxnSpPr>
          <p:spPr>
            <a:xfrm flipH="1">
              <a:off x="1524334" y="2057264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Zone de texte 94">
              <a:extLst>
                <a:ext uri="{FF2B5EF4-FFF2-40B4-BE49-F238E27FC236}">
                  <a16:creationId xmlns:a16="http://schemas.microsoft.com/office/drawing/2014/main" id="{B955303D-5719-4AE4-644A-801B08E64411}"/>
                </a:ext>
              </a:extLst>
            </p:cNvPr>
            <p:cNvSpPr txBox="1"/>
            <p:nvPr/>
          </p:nvSpPr>
          <p:spPr>
            <a:xfrm>
              <a:off x="4163295" y="1830411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0</a:t>
              </a:r>
              <a:endParaRPr lang="fr-F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54" name="Connecteur droit 53">
              <a:extLst>
                <a:ext uri="{FF2B5EF4-FFF2-40B4-BE49-F238E27FC236}">
                  <a16:creationId xmlns:a16="http://schemas.microsoft.com/office/drawing/2014/main" id="{45EF4D23-9C62-4533-3B4B-23676603A816}"/>
                </a:ext>
              </a:extLst>
            </p:cNvPr>
            <p:cNvCxnSpPr/>
            <p:nvPr/>
          </p:nvCxnSpPr>
          <p:spPr>
            <a:xfrm flipH="1">
              <a:off x="1524334" y="2559416"/>
              <a:ext cx="2675576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Zone de texte 94">
              <a:extLst>
                <a:ext uri="{FF2B5EF4-FFF2-40B4-BE49-F238E27FC236}">
                  <a16:creationId xmlns:a16="http://schemas.microsoft.com/office/drawing/2014/main" id="{24254F89-DA26-04C1-A1AD-928771862229}"/>
                </a:ext>
              </a:extLst>
            </p:cNvPr>
            <p:cNvSpPr txBox="1"/>
            <p:nvPr/>
          </p:nvSpPr>
          <p:spPr>
            <a:xfrm>
              <a:off x="4161741" y="2370544"/>
              <a:ext cx="727231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Im/2</a:t>
              </a:r>
            </a:p>
          </p:txBody>
        </p:sp>
        <p:cxnSp>
          <p:nvCxnSpPr>
            <p:cNvPr id="56" name="Connecteur droit 55">
              <a:extLst>
                <a:ext uri="{FF2B5EF4-FFF2-40B4-BE49-F238E27FC236}">
                  <a16:creationId xmlns:a16="http://schemas.microsoft.com/office/drawing/2014/main" id="{73DEEB78-831B-5835-E66E-A80EB45BE17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044248" y="799298"/>
              <a:ext cx="0" cy="2668776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Connecteur droit 56">
              <a:extLst>
                <a:ext uri="{FF2B5EF4-FFF2-40B4-BE49-F238E27FC236}">
                  <a16:creationId xmlns:a16="http://schemas.microsoft.com/office/drawing/2014/main" id="{53859E5B-8DD7-213E-A771-31DDD9A1B2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53847" y="799298"/>
              <a:ext cx="0" cy="2668776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Connecteur droit 57">
              <a:extLst>
                <a:ext uri="{FF2B5EF4-FFF2-40B4-BE49-F238E27FC236}">
                  <a16:creationId xmlns:a16="http://schemas.microsoft.com/office/drawing/2014/main" id="{3A36C4E2-BD7A-304C-D806-BD81C1C6D59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97479" y="800778"/>
              <a:ext cx="0" cy="2668776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Zone de texte 94">
              <a:extLst>
                <a:ext uri="{FF2B5EF4-FFF2-40B4-BE49-F238E27FC236}">
                  <a16:creationId xmlns:a16="http://schemas.microsoft.com/office/drawing/2014/main" id="{0955D7FD-B96F-3ACB-ADC1-21B8AFAF613D}"/>
                </a:ext>
              </a:extLst>
            </p:cNvPr>
            <p:cNvSpPr txBox="1"/>
            <p:nvPr/>
          </p:nvSpPr>
          <p:spPr>
            <a:xfrm>
              <a:off x="1883467" y="3360726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t1</a:t>
              </a:r>
            </a:p>
          </p:txBody>
        </p:sp>
        <p:sp>
          <p:nvSpPr>
            <p:cNvPr id="60" name="Zone de texte 94">
              <a:extLst>
                <a:ext uri="{FF2B5EF4-FFF2-40B4-BE49-F238E27FC236}">
                  <a16:creationId xmlns:a16="http://schemas.microsoft.com/office/drawing/2014/main" id="{3D47B39C-DA14-01D5-77F1-77430A7B8811}"/>
                </a:ext>
              </a:extLst>
            </p:cNvPr>
            <p:cNvSpPr txBox="1"/>
            <p:nvPr/>
          </p:nvSpPr>
          <p:spPr>
            <a:xfrm>
              <a:off x="2470838" y="3372173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t2</a:t>
              </a:r>
            </a:p>
          </p:txBody>
        </p:sp>
        <p:sp>
          <p:nvSpPr>
            <p:cNvPr id="61" name="Zone de texte 94">
              <a:extLst>
                <a:ext uri="{FF2B5EF4-FFF2-40B4-BE49-F238E27FC236}">
                  <a16:creationId xmlns:a16="http://schemas.microsoft.com/office/drawing/2014/main" id="{BE0C5408-5E56-1730-7A84-DEA4380721C2}"/>
                </a:ext>
              </a:extLst>
            </p:cNvPr>
            <p:cNvSpPr txBox="1"/>
            <p:nvPr/>
          </p:nvSpPr>
          <p:spPr>
            <a:xfrm>
              <a:off x="3120362" y="3372552"/>
              <a:ext cx="504825" cy="368206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t3</a:t>
              </a:r>
            </a:p>
          </p:txBody>
        </p:sp>
      </p:grpSp>
      <p:pic>
        <p:nvPicPr>
          <p:cNvPr id="62" name="Image 61">
            <a:extLst>
              <a:ext uri="{FF2B5EF4-FFF2-40B4-BE49-F238E27FC236}">
                <a16:creationId xmlns:a16="http://schemas.microsoft.com/office/drawing/2014/main" id="{FB6226DB-D313-1816-E093-CA3FC04D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6" y="4739701"/>
            <a:ext cx="5912771" cy="2151156"/>
          </a:xfrm>
          <a:prstGeom prst="rect">
            <a:avLst/>
          </a:prstGeom>
        </p:spPr>
      </p:pic>
      <p:pic>
        <p:nvPicPr>
          <p:cNvPr id="63" name="Picture 2" descr="Le moteur asynchrone triphasé - Dossier ressources">
            <a:extLst>
              <a:ext uri="{FF2B5EF4-FFF2-40B4-BE49-F238E27FC236}">
                <a16:creationId xmlns:a16="http://schemas.microsoft.com/office/drawing/2014/main" id="{C82D673C-FB44-ACF3-4CEC-58B273229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116" y="3223867"/>
            <a:ext cx="1685647" cy="131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4" name="Groupe 63">
            <a:extLst>
              <a:ext uri="{FF2B5EF4-FFF2-40B4-BE49-F238E27FC236}">
                <a16:creationId xmlns:a16="http://schemas.microsoft.com/office/drawing/2014/main" id="{BA204EAF-EE06-D5E2-39C0-E6DEC6C5AA11}"/>
              </a:ext>
            </a:extLst>
          </p:cNvPr>
          <p:cNvGrpSpPr/>
          <p:nvPr/>
        </p:nvGrpSpPr>
        <p:grpSpPr>
          <a:xfrm>
            <a:off x="4318116" y="2054096"/>
            <a:ext cx="1646451" cy="1377982"/>
            <a:chOff x="4348247" y="1291851"/>
            <a:chExt cx="1646451" cy="1377982"/>
          </a:xfrm>
        </p:grpSpPr>
        <p:cxnSp>
          <p:nvCxnSpPr>
            <p:cNvPr id="65" name="Connecteur droit 64">
              <a:extLst>
                <a:ext uri="{FF2B5EF4-FFF2-40B4-BE49-F238E27FC236}">
                  <a16:creationId xmlns:a16="http://schemas.microsoft.com/office/drawing/2014/main" id="{13A10A89-D9E1-5B24-A85D-C60963CDE338}"/>
                </a:ext>
              </a:extLst>
            </p:cNvPr>
            <p:cNvCxnSpPr/>
            <p:nvPr/>
          </p:nvCxnSpPr>
          <p:spPr>
            <a:xfrm flipV="1">
              <a:off x="4400953" y="1323218"/>
              <a:ext cx="0" cy="1328154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Connecteur droit 65">
              <a:extLst>
                <a:ext uri="{FF2B5EF4-FFF2-40B4-BE49-F238E27FC236}">
                  <a16:creationId xmlns:a16="http://schemas.microsoft.com/office/drawing/2014/main" id="{91B67261-5FFD-ED51-3A3E-69AD063833C7}"/>
                </a:ext>
              </a:extLst>
            </p:cNvPr>
            <p:cNvCxnSpPr/>
            <p:nvPr/>
          </p:nvCxnSpPr>
          <p:spPr>
            <a:xfrm flipV="1">
              <a:off x="5519106" y="1321711"/>
              <a:ext cx="0" cy="1328154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Connecteur droit 66">
              <a:extLst>
                <a:ext uri="{FF2B5EF4-FFF2-40B4-BE49-F238E27FC236}">
                  <a16:creationId xmlns:a16="http://schemas.microsoft.com/office/drawing/2014/main" id="{14C830C3-145F-7A54-0D93-EE7AC84CD721}"/>
                </a:ext>
              </a:extLst>
            </p:cNvPr>
            <p:cNvCxnSpPr/>
            <p:nvPr/>
          </p:nvCxnSpPr>
          <p:spPr>
            <a:xfrm flipV="1">
              <a:off x="4959199" y="1341679"/>
              <a:ext cx="0" cy="132815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Zone de texte 94">
              <a:extLst>
                <a:ext uri="{FF2B5EF4-FFF2-40B4-BE49-F238E27FC236}">
                  <a16:creationId xmlns:a16="http://schemas.microsoft.com/office/drawing/2014/main" id="{37679F75-87F4-2ABA-0E89-825A439815CF}"/>
                </a:ext>
              </a:extLst>
            </p:cNvPr>
            <p:cNvSpPr txBox="1"/>
            <p:nvPr/>
          </p:nvSpPr>
          <p:spPr>
            <a:xfrm>
              <a:off x="4932028" y="1321711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70C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iw</a:t>
              </a:r>
              <a:endParaRPr lang="fr-FR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69" name="Zone de texte 94">
              <a:extLst>
                <a:ext uri="{FF2B5EF4-FFF2-40B4-BE49-F238E27FC236}">
                  <a16:creationId xmlns:a16="http://schemas.microsoft.com/office/drawing/2014/main" id="{DD68220C-64AB-C6C2-B80F-CA4261AE7A7B}"/>
                </a:ext>
              </a:extLst>
            </p:cNvPr>
            <p:cNvSpPr txBox="1"/>
            <p:nvPr/>
          </p:nvSpPr>
          <p:spPr>
            <a:xfrm>
              <a:off x="4348247" y="1291851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 err="1">
                  <a:solidFill>
                    <a:srgbClr val="00B05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iu</a:t>
              </a:r>
              <a:endParaRPr lang="fr-FR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70" name="Zone de texte 94">
              <a:extLst>
                <a:ext uri="{FF2B5EF4-FFF2-40B4-BE49-F238E27FC236}">
                  <a16:creationId xmlns:a16="http://schemas.microsoft.com/office/drawing/2014/main" id="{13AA3CC6-5F07-E7FE-AD78-0A307219193A}"/>
                </a:ext>
              </a:extLst>
            </p:cNvPr>
            <p:cNvSpPr txBox="1"/>
            <p:nvPr/>
          </p:nvSpPr>
          <p:spPr>
            <a:xfrm>
              <a:off x="5489873" y="1339703"/>
              <a:ext cx="504825" cy="30480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fr-FR" b="1" dirty="0">
                  <a:solidFill>
                    <a:srgbClr val="FF000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iv</a:t>
              </a:r>
            </a:p>
          </p:txBody>
        </p:sp>
        <p:cxnSp>
          <p:nvCxnSpPr>
            <p:cNvPr id="71" name="Connecteur droit avec flèche 70">
              <a:extLst>
                <a:ext uri="{FF2B5EF4-FFF2-40B4-BE49-F238E27FC236}">
                  <a16:creationId xmlns:a16="http://schemas.microsoft.com/office/drawing/2014/main" id="{F1FD18CC-212D-E1FC-F491-A3C7A694D2A1}"/>
                </a:ext>
              </a:extLst>
            </p:cNvPr>
            <p:cNvCxnSpPr/>
            <p:nvPr/>
          </p:nvCxnSpPr>
          <p:spPr>
            <a:xfrm>
              <a:off x="4400953" y="1372792"/>
              <a:ext cx="0" cy="238622"/>
            </a:xfrm>
            <a:prstGeom prst="straightConnector1">
              <a:avLst/>
            </a:prstGeom>
            <a:ln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Connecteur droit avec flèche 71">
              <a:extLst>
                <a:ext uri="{FF2B5EF4-FFF2-40B4-BE49-F238E27FC236}">
                  <a16:creationId xmlns:a16="http://schemas.microsoft.com/office/drawing/2014/main" id="{4B86A3C3-3B1C-0ACB-6536-F553B8D7D563}"/>
                </a:ext>
              </a:extLst>
            </p:cNvPr>
            <p:cNvCxnSpPr/>
            <p:nvPr/>
          </p:nvCxnSpPr>
          <p:spPr>
            <a:xfrm>
              <a:off x="4959199" y="1387889"/>
              <a:ext cx="0" cy="23862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Connecteur droit avec flèche 72">
              <a:extLst>
                <a:ext uri="{FF2B5EF4-FFF2-40B4-BE49-F238E27FC236}">
                  <a16:creationId xmlns:a16="http://schemas.microsoft.com/office/drawing/2014/main" id="{4B3F27CC-E2F9-2DD5-7159-E7238FF09C9B}"/>
                </a:ext>
              </a:extLst>
            </p:cNvPr>
            <p:cNvCxnSpPr/>
            <p:nvPr/>
          </p:nvCxnSpPr>
          <p:spPr>
            <a:xfrm>
              <a:off x="5519106" y="1387889"/>
              <a:ext cx="0" cy="23862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28AEE36A-5983-707C-72BD-B7B23B6A0406}"/>
              </a:ext>
            </a:extLst>
          </p:cNvPr>
          <p:cNvSpPr/>
          <p:nvPr/>
        </p:nvSpPr>
        <p:spPr>
          <a:xfrm>
            <a:off x="0" y="1326126"/>
            <a:ext cx="6002482" cy="553187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5" name="Zone de texte 94">
            <a:extLst>
              <a:ext uri="{FF2B5EF4-FFF2-40B4-BE49-F238E27FC236}">
                <a16:creationId xmlns:a16="http://schemas.microsoft.com/office/drawing/2014/main" id="{523F3E9F-8AC4-BA4A-04B8-5E18BC2A3BC9}"/>
              </a:ext>
            </a:extLst>
          </p:cNvPr>
          <p:cNvSpPr txBox="1"/>
          <p:nvPr/>
        </p:nvSpPr>
        <p:spPr>
          <a:xfrm>
            <a:off x="2377716" y="1434353"/>
            <a:ext cx="504825" cy="304800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iv</a:t>
            </a:r>
          </a:p>
        </p:txBody>
      </p:sp>
      <p:cxnSp>
        <p:nvCxnSpPr>
          <p:cNvPr id="76" name="Connecteur droit 75">
            <a:extLst>
              <a:ext uri="{FF2B5EF4-FFF2-40B4-BE49-F238E27FC236}">
                <a16:creationId xmlns:a16="http://schemas.microsoft.com/office/drawing/2014/main" id="{4FADA39F-15D7-0388-8664-DA0AFAD0778C}"/>
              </a:ext>
            </a:extLst>
          </p:cNvPr>
          <p:cNvCxnSpPr>
            <a:cxnSpLocks/>
          </p:cNvCxnSpPr>
          <p:nvPr/>
        </p:nvCxnSpPr>
        <p:spPr>
          <a:xfrm flipV="1">
            <a:off x="2846910" y="1722932"/>
            <a:ext cx="0" cy="26687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Connecteur droit avec flèche 76">
            <a:extLst>
              <a:ext uri="{FF2B5EF4-FFF2-40B4-BE49-F238E27FC236}">
                <a16:creationId xmlns:a16="http://schemas.microsoft.com/office/drawing/2014/main" id="{B7D197D3-EA69-860E-5F45-89B58DB2AF7D}"/>
              </a:ext>
            </a:extLst>
          </p:cNvPr>
          <p:cNvCxnSpPr>
            <a:cxnSpLocks/>
          </p:cNvCxnSpPr>
          <p:nvPr/>
        </p:nvCxnSpPr>
        <p:spPr>
          <a:xfrm>
            <a:off x="2612379" y="1739153"/>
            <a:ext cx="193676" cy="22510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8" name="Connecteur droit avec flèche 77">
            <a:extLst>
              <a:ext uri="{FF2B5EF4-FFF2-40B4-BE49-F238E27FC236}">
                <a16:creationId xmlns:a16="http://schemas.microsoft.com/office/drawing/2014/main" id="{A5CA8A5E-DC61-887A-B703-FFB9D52607B7}"/>
              </a:ext>
            </a:extLst>
          </p:cNvPr>
          <p:cNvCxnSpPr/>
          <p:nvPr/>
        </p:nvCxnSpPr>
        <p:spPr>
          <a:xfrm flipH="1" flipV="1">
            <a:off x="529590" y="5440680"/>
            <a:ext cx="447675" cy="25717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ZoneTexte 78">
            <a:extLst>
              <a:ext uri="{FF2B5EF4-FFF2-40B4-BE49-F238E27FC236}">
                <a16:creationId xmlns:a16="http://schemas.microsoft.com/office/drawing/2014/main" id="{4462D4DF-1C47-7E6E-20E0-D8A5C0F63B93}"/>
              </a:ext>
            </a:extLst>
          </p:cNvPr>
          <p:cNvSpPr txBox="1"/>
          <p:nvPr/>
        </p:nvSpPr>
        <p:spPr>
          <a:xfrm>
            <a:off x="395472" y="5201163"/>
            <a:ext cx="3624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FF0000"/>
                </a:solidFill>
              </a:rPr>
              <a:t>Bv</a:t>
            </a:r>
            <a:endParaRPr lang="fr-FR" sz="1400" dirty="0">
              <a:solidFill>
                <a:srgbClr val="FF0000"/>
              </a:solidFill>
            </a:endParaRPr>
          </a:p>
        </p:txBody>
      </p:sp>
      <p:cxnSp>
        <p:nvCxnSpPr>
          <p:cNvPr id="80" name="Connecteur droit avec flèche 79">
            <a:extLst>
              <a:ext uri="{FF2B5EF4-FFF2-40B4-BE49-F238E27FC236}">
                <a16:creationId xmlns:a16="http://schemas.microsoft.com/office/drawing/2014/main" id="{8554ACF1-D1F0-8BD3-FD64-CAFF664EF99B}"/>
              </a:ext>
            </a:extLst>
          </p:cNvPr>
          <p:cNvCxnSpPr/>
          <p:nvPr/>
        </p:nvCxnSpPr>
        <p:spPr>
          <a:xfrm>
            <a:off x="500909" y="5292090"/>
            <a:ext cx="181661" cy="0"/>
          </a:xfrm>
          <a:prstGeom prst="straightConnector1">
            <a:avLst/>
          </a:prstGeom>
          <a:ln>
            <a:solidFill>
              <a:srgbClr val="FF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Connecteur droit avec flèche 80">
            <a:extLst>
              <a:ext uri="{FF2B5EF4-FFF2-40B4-BE49-F238E27FC236}">
                <a16:creationId xmlns:a16="http://schemas.microsoft.com/office/drawing/2014/main" id="{57519204-8354-8A3F-7DA5-1BBE85F8C08F}"/>
              </a:ext>
            </a:extLst>
          </p:cNvPr>
          <p:cNvCxnSpPr>
            <a:cxnSpLocks/>
          </p:cNvCxnSpPr>
          <p:nvPr/>
        </p:nvCxnSpPr>
        <p:spPr>
          <a:xfrm flipV="1">
            <a:off x="990983" y="5440680"/>
            <a:ext cx="0" cy="257175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ZoneTexte 81">
            <a:extLst>
              <a:ext uri="{FF2B5EF4-FFF2-40B4-BE49-F238E27FC236}">
                <a16:creationId xmlns:a16="http://schemas.microsoft.com/office/drawing/2014/main" id="{4B344F27-0AE0-075D-1E4D-0AFBB0E29DD2}"/>
              </a:ext>
            </a:extLst>
          </p:cNvPr>
          <p:cNvSpPr txBox="1"/>
          <p:nvPr/>
        </p:nvSpPr>
        <p:spPr>
          <a:xfrm>
            <a:off x="930147" y="5340581"/>
            <a:ext cx="3770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>
                <a:solidFill>
                  <a:srgbClr val="00B050"/>
                </a:solidFill>
              </a:rPr>
              <a:t>Bu</a:t>
            </a:r>
          </a:p>
        </p:txBody>
      </p:sp>
      <p:cxnSp>
        <p:nvCxnSpPr>
          <p:cNvPr id="83" name="Connecteur droit avec flèche 82">
            <a:extLst>
              <a:ext uri="{FF2B5EF4-FFF2-40B4-BE49-F238E27FC236}">
                <a16:creationId xmlns:a16="http://schemas.microsoft.com/office/drawing/2014/main" id="{33AA117A-AF5A-CFA6-CEE7-6CEA72174EAD}"/>
              </a:ext>
            </a:extLst>
          </p:cNvPr>
          <p:cNvCxnSpPr/>
          <p:nvPr/>
        </p:nvCxnSpPr>
        <p:spPr>
          <a:xfrm>
            <a:off x="1035584" y="5431508"/>
            <a:ext cx="181661" cy="0"/>
          </a:xfrm>
          <a:prstGeom prst="straightConnector1">
            <a:avLst/>
          </a:prstGeom>
          <a:ln>
            <a:solidFill>
              <a:srgbClr val="00B05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Connecteur droit avec flèche 83">
            <a:extLst>
              <a:ext uri="{FF2B5EF4-FFF2-40B4-BE49-F238E27FC236}">
                <a16:creationId xmlns:a16="http://schemas.microsoft.com/office/drawing/2014/main" id="{59FA83E6-3DD4-FBDF-4512-48C09665E0D6}"/>
              </a:ext>
            </a:extLst>
          </p:cNvPr>
          <p:cNvCxnSpPr>
            <a:cxnSpLocks/>
          </p:cNvCxnSpPr>
          <p:nvPr/>
        </p:nvCxnSpPr>
        <p:spPr>
          <a:xfrm flipH="1">
            <a:off x="753427" y="5697855"/>
            <a:ext cx="223838" cy="141529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ZoneTexte 84">
            <a:extLst>
              <a:ext uri="{FF2B5EF4-FFF2-40B4-BE49-F238E27FC236}">
                <a16:creationId xmlns:a16="http://schemas.microsoft.com/office/drawing/2014/main" id="{29243F43-8E75-34D9-A8CC-4B459DAE81F1}"/>
              </a:ext>
            </a:extLst>
          </p:cNvPr>
          <p:cNvSpPr txBox="1"/>
          <p:nvPr/>
        </p:nvSpPr>
        <p:spPr>
          <a:xfrm>
            <a:off x="667892" y="5776315"/>
            <a:ext cx="41069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0070C0"/>
                </a:solidFill>
              </a:rPr>
              <a:t>Bw</a:t>
            </a:r>
            <a:endParaRPr lang="fr-FR" sz="1400" dirty="0">
              <a:solidFill>
                <a:srgbClr val="0070C0"/>
              </a:solidFill>
            </a:endParaRPr>
          </a:p>
        </p:txBody>
      </p:sp>
      <p:cxnSp>
        <p:nvCxnSpPr>
          <p:cNvPr id="86" name="Connecteur droit avec flèche 85">
            <a:extLst>
              <a:ext uri="{FF2B5EF4-FFF2-40B4-BE49-F238E27FC236}">
                <a16:creationId xmlns:a16="http://schemas.microsoft.com/office/drawing/2014/main" id="{7780EE4A-A999-7B99-32D0-DEBB46A7FD13}"/>
              </a:ext>
            </a:extLst>
          </p:cNvPr>
          <p:cNvCxnSpPr/>
          <p:nvPr/>
        </p:nvCxnSpPr>
        <p:spPr>
          <a:xfrm>
            <a:off x="795604" y="5860339"/>
            <a:ext cx="181661" cy="0"/>
          </a:xfrm>
          <a:prstGeom prst="straightConnector1">
            <a:avLst/>
          </a:prstGeom>
          <a:ln>
            <a:solidFill>
              <a:srgbClr val="0070C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Connecteur droit avec flèche 86">
            <a:extLst>
              <a:ext uri="{FF2B5EF4-FFF2-40B4-BE49-F238E27FC236}">
                <a16:creationId xmlns:a16="http://schemas.microsoft.com/office/drawing/2014/main" id="{C65EEB26-07EF-A7AE-BA8A-23260D218498}"/>
              </a:ext>
            </a:extLst>
          </p:cNvPr>
          <p:cNvCxnSpPr>
            <a:cxnSpLocks/>
            <a:endCxn id="88" idx="2"/>
          </p:cNvCxnSpPr>
          <p:nvPr/>
        </p:nvCxnSpPr>
        <p:spPr>
          <a:xfrm>
            <a:off x="2949078" y="5687826"/>
            <a:ext cx="301129" cy="15155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ZoneTexte 87">
            <a:extLst>
              <a:ext uri="{FF2B5EF4-FFF2-40B4-BE49-F238E27FC236}">
                <a16:creationId xmlns:a16="http://schemas.microsoft.com/office/drawing/2014/main" id="{2ACF343D-1527-DB2D-1ED1-619CFB8A1087}"/>
              </a:ext>
            </a:extLst>
          </p:cNvPr>
          <p:cNvSpPr txBox="1"/>
          <p:nvPr/>
        </p:nvSpPr>
        <p:spPr>
          <a:xfrm>
            <a:off x="3068971" y="5531607"/>
            <a:ext cx="3624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FF0000"/>
                </a:solidFill>
              </a:rPr>
              <a:t>Bv</a:t>
            </a:r>
            <a:endParaRPr lang="fr-FR" sz="1400" dirty="0">
              <a:solidFill>
                <a:srgbClr val="FF0000"/>
              </a:solidFill>
            </a:endParaRPr>
          </a:p>
        </p:txBody>
      </p:sp>
      <p:cxnSp>
        <p:nvCxnSpPr>
          <p:cNvPr id="89" name="Connecteur droit avec flèche 88">
            <a:extLst>
              <a:ext uri="{FF2B5EF4-FFF2-40B4-BE49-F238E27FC236}">
                <a16:creationId xmlns:a16="http://schemas.microsoft.com/office/drawing/2014/main" id="{C28C7461-AE32-5006-63CB-AC1F6C4FD24E}"/>
              </a:ext>
            </a:extLst>
          </p:cNvPr>
          <p:cNvCxnSpPr/>
          <p:nvPr/>
        </p:nvCxnSpPr>
        <p:spPr>
          <a:xfrm>
            <a:off x="3193458" y="5622534"/>
            <a:ext cx="181661" cy="0"/>
          </a:xfrm>
          <a:prstGeom prst="straightConnector1">
            <a:avLst/>
          </a:prstGeom>
          <a:ln>
            <a:solidFill>
              <a:srgbClr val="FF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Connecteur droit avec flèche 89">
            <a:extLst>
              <a:ext uri="{FF2B5EF4-FFF2-40B4-BE49-F238E27FC236}">
                <a16:creationId xmlns:a16="http://schemas.microsoft.com/office/drawing/2014/main" id="{4D49277D-C837-BE83-0029-BF79B10F2A3A}"/>
              </a:ext>
            </a:extLst>
          </p:cNvPr>
          <p:cNvCxnSpPr>
            <a:cxnSpLocks/>
          </p:cNvCxnSpPr>
          <p:nvPr/>
        </p:nvCxnSpPr>
        <p:spPr>
          <a:xfrm>
            <a:off x="2981846" y="5687826"/>
            <a:ext cx="0" cy="537714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ZoneTexte 90">
            <a:extLst>
              <a:ext uri="{FF2B5EF4-FFF2-40B4-BE49-F238E27FC236}">
                <a16:creationId xmlns:a16="http://schemas.microsoft.com/office/drawing/2014/main" id="{E9D332DD-8E79-ECB6-7290-6DA62484673A}"/>
              </a:ext>
            </a:extLst>
          </p:cNvPr>
          <p:cNvSpPr txBox="1"/>
          <p:nvPr/>
        </p:nvSpPr>
        <p:spPr>
          <a:xfrm>
            <a:off x="2923400" y="5898248"/>
            <a:ext cx="3770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>
                <a:solidFill>
                  <a:srgbClr val="00B050"/>
                </a:solidFill>
              </a:rPr>
              <a:t>Bu</a:t>
            </a:r>
          </a:p>
        </p:txBody>
      </p:sp>
      <p:cxnSp>
        <p:nvCxnSpPr>
          <p:cNvPr id="92" name="Connecteur droit avec flèche 91">
            <a:extLst>
              <a:ext uri="{FF2B5EF4-FFF2-40B4-BE49-F238E27FC236}">
                <a16:creationId xmlns:a16="http://schemas.microsoft.com/office/drawing/2014/main" id="{F4A46AC3-0406-36B7-D2E1-471F690CF9EC}"/>
              </a:ext>
            </a:extLst>
          </p:cNvPr>
          <p:cNvCxnSpPr/>
          <p:nvPr/>
        </p:nvCxnSpPr>
        <p:spPr>
          <a:xfrm>
            <a:off x="3022637" y="5981549"/>
            <a:ext cx="181661" cy="0"/>
          </a:xfrm>
          <a:prstGeom prst="straightConnector1">
            <a:avLst/>
          </a:prstGeom>
          <a:ln>
            <a:solidFill>
              <a:srgbClr val="00B05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Connecteur droit avec flèche 92">
            <a:extLst>
              <a:ext uri="{FF2B5EF4-FFF2-40B4-BE49-F238E27FC236}">
                <a16:creationId xmlns:a16="http://schemas.microsoft.com/office/drawing/2014/main" id="{4730904D-FDCE-9A29-00F1-A0A7A69001FC}"/>
              </a:ext>
            </a:extLst>
          </p:cNvPr>
          <p:cNvCxnSpPr>
            <a:cxnSpLocks/>
          </p:cNvCxnSpPr>
          <p:nvPr/>
        </p:nvCxnSpPr>
        <p:spPr>
          <a:xfrm flipH="1">
            <a:off x="2744290" y="5687826"/>
            <a:ext cx="223838" cy="141529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ZoneTexte 93">
            <a:extLst>
              <a:ext uri="{FF2B5EF4-FFF2-40B4-BE49-F238E27FC236}">
                <a16:creationId xmlns:a16="http://schemas.microsoft.com/office/drawing/2014/main" id="{848D20DF-D438-3F23-B69F-3D317BC03886}"/>
              </a:ext>
            </a:extLst>
          </p:cNvPr>
          <p:cNvSpPr txBox="1"/>
          <p:nvPr/>
        </p:nvSpPr>
        <p:spPr>
          <a:xfrm>
            <a:off x="2658755" y="5766286"/>
            <a:ext cx="41069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0070C0"/>
                </a:solidFill>
              </a:rPr>
              <a:t>Bw</a:t>
            </a:r>
            <a:endParaRPr lang="fr-FR" sz="1400" dirty="0">
              <a:solidFill>
                <a:srgbClr val="0070C0"/>
              </a:solidFill>
            </a:endParaRPr>
          </a:p>
        </p:txBody>
      </p:sp>
      <p:cxnSp>
        <p:nvCxnSpPr>
          <p:cNvPr id="95" name="Connecteur droit avec flèche 94">
            <a:extLst>
              <a:ext uri="{FF2B5EF4-FFF2-40B4-BE49-F238E27FC236}">
                <a16:creationId xmlns:a16="http://schemas.microsoft.com/office/drawing/2014/main" id="{3456A6EB-D4EE-E997-F37F-8688CB03162A}"/>
              </a:ext>
            </a:extLst>
          </p:cNvPr>
          <p:cNvCxnSpPr/>
          <p:nvPr/>
        </p:nvCxnSpPr>
        <p:spPr>
          <a:xfrm>
            <a:off x="2786467" y="5850310"/>
            <a:ext cx="181661" cy="0"/>
          </a:xfrm>
          <a:prstGeom prst="straightConnector1">
            <a:avLst/>
          </a:prstGeom>
          <a:ln>
            <a:solidFill>
              <a:srgbClr val="0070C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Connecteur droit avec flèche 95">
            <a:extLst>
              <a:ext uri="{FF2B5EF4-FFF2-40B4-BE49-F238E27FC236}">
                <a16:creationId xmlns:a16="http://schemas.microsoft.com/office/drawing/2014/main" id="{8D55137C-87FC-1473-D373-D2E2FBE0AAD8}"/>
              </a:ext>
            </a:extLst>
          </p:cNvPr>
          <p:cNvCxnSpPr/>
          <p:nvPr/>
        </p:nvCxnSpPr>
        <p:spPr>
          <a:xfrm flipH="1" flipV="1">
            <a:off x="8679530" y="5424180"/>
            <a:ext cx="447675" cy="25717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ZoneTexte 96">
            <a:extLst>
              <a:ext uri="{FF2B5EF4-FFF2-40B4-BE49-F238E27FC236}">
                <a16:creationId xmlns:a16="http://schemas.microsoft.com/office/drawing/2014/main" id="{230E4EFB-D04B-8844-25EE-EA4FCA3F3A6C}"/>
              </a:ext>
            </a:extLst>
          </p:cNvPr>
          <p:cNvSpPr txBox="1"/>
          <p:nvPr/>
        </p:nvSpPr>
        <p:spPr>
          <a:xfrm>
            <a:off x="8545412" y="5184663"/>
            <a:ext cx="3624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FF0000"/>
                </a:solidFill>
              </a:rPr>
              <a:t>Bv</a:t>
            </a:r>
            <a:endParaRPr lang="fr-FR" sz="1400" dirty="0">
              <a:solidFill>
                <a:srgbClr val="FF0000"/>
              </a:solidFill>
            </a:endParaRPr>
          </a:p>
        </p:txBody>
      </p:sp>
      <p:cxnSp>
        <p:nvCxnSpPr>
          <p:cNvPr id="98" name="Connecteur droit avec flèche 97">
            <a:extLst>
              <a:ext uri="{FF2B5EF4-FFF2-40B4-BE49-F238E27FC236}">
                <a16:creationId xmlns:a16="http://schemas.microsoft.com/office/drawing/2014/main" id="{AE4F1AB1-4C62-18E7-D9DF-87F24EBDF36B}"/>
              </a:ext>
            </a:extLst>
          </p:cNvPr>
          <p:cNvCxnSpPr/>
          <p:nvPr/>
        </p:nvCxnSpPr>
        <p:spPr>
          <a:xfrm>
            <a:off x="8650849" y="5275590"/>
            <a:ext cx="181661" cy="0"/>
          </a:xfrm>
          <a:prstGeom prst="straightConnector1">
            <a:avLst/>
          </a:prstGeom>
          <a:ln>
            <a:solidFill>
              <a:srgbClr val="FF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Connecteur droit avec flèche 98">
            <a:extLst>
              <a:ext uri="{FF2B5EF4-FFF2-40B4-BE49-F238E27FC236}">
                <a16:creationId xmlns:a16="http://schemas.microsoft.com/office/drawing/2014/main" id="{A2701195-0995-3150-8119-D8840F707FC3}"/>
              </a:ext>
            </a:extLst>
          </p:cNvPr>
          <p:cNvCxnSpPr>
            <a:cxnSpLocks/>
          </p:cNvCxnSpPr>
          <p:nvPr/>
        </p:nvCxnSpPr>
        <p:spPr>
          <a:xfrm flipV="1">
            <a:off x="9140923" y="5424180"/>
            <a:ext cx="0" cy="257175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ZoneTexte 99">
            <a:extLst>
              <a:ext uri="{FF2B5EF4-FFF2-40B4-BE49-F238E27FC236}">
                <a16:creationId xmlns:a16="http://schemas.microsoft.com/office/drawing/2014/main" id="{CAE1E15E-E562-44E9-DF41-A8A5E4C68A10}"/>
              </a:ext>
            </a:extLst>
          </p:cNvPr>
          <p:cNvSpPr txBox="1"/>
          <p:nvPr/>
        </p:nvSpPr>
        <p:spPr>
          <a:xfrm>
            <a:off x="9080087" y="5324081"/>
            <a:ext cx="3770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>
                <a:solidFill>
                  <a:srgbClr val="00B050"/>
                </a:solidFill>
              </a:rPr>
              <a:t>Bu</a:t>
            </a:r>
          </a:p>
        </p:txBody>
      </p:sp>
      <p:cxnSp>
        <p:nvCxnSpPr>
          <p:cNvPr id="101" name="Connecteur droit avec flèche 100">
            <a:extLst>
              <a:ext uri="{FF2B5EF4-FFF2-40B4-BE49-F238E27FC236}">
                <a16:creationId xmlns:a16="http://schemas.microsoft.com/office/drawing/2014/main" id="{2A501450-28F9-1DD7-2B09-BFEAA9F4B3BA}"/>
              </a:ext>
            </a:extLst>
          </p:cNvPr>
          <p:cNvCxnSpPr/>
          <p:nvPr/>
        </p:nvCxnSpPr>
        <p:spPr>
          <a:xfrm>
            <a:off x="9185524" y="5415008"/>
            <a:ext cx="181661" cy="0"/>
          </a:xfrm>
          <a:prstGeom prst="straightConnector1">
            <a:avLst/>
          </a:prstGeom>
          <a:ln>
            <a:solidFill>
              <a:srgbClr val="00B05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Connecteur droit avec flèche 101">
            <a:extLst>
              <a:ext uri="{FF2B5EF4-FFF2-40B4-BE49-F238E27FC236}">
                <a16:creationId xmlns:a16="http://schemas.microsoft.com/office/drawing/2014/main" id="{E1875331-2670-1D5C-AE71-D8C13796EA05}"/>
              </a:ext>
            </a:extLst>
          </p:cNvPr>
          <p:cNvCxnSpPr>
            <a:cxnSpLocks/>
          </p:cNvCxnSpPr>
          <p:nvPr/>
        </p:nvCxnSpPr>
        <p:spPr>
          <a:xfrm flipH="1">
            <a:off x="8903367" y="5681355"/>
            <a:ext cx="223838" cy="141529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ZoneTexte 102">
            <a:extLst>
              <a:ext uri="{FF2B5EF4-FFF2-40B4-BE49-F238E27FC236}">
                <a16:creationId xmlns:a16="http://schemas.microsoft.com/office/drawing/2014/main" id="{FC511162-AAC0-CFFA-E5C1-9971EE745B8F}"/>
              </a:ext>
            </a:extLst>
          </p:cNvPr>
          <p:cNvSpPr txBox="1"/>
          <p:nvPr/>
        </p:nvSpPr>
        <p:spPr>
          <a:xfrm>
            <a:off x="8817832" y="5759815"/>
            <a:ext cx="41069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0070C0"/>
                </a:solidFill>
              </a:rPr>
              <a:t>Bw</a:t>
            </a:r>
            <a:endParaRPr lang="fr-FR" sz="1400" dirty="0">
              <a:solidFill>
                <a:srgbClr val="0070C0"/>
              </a:solidFill>
            </a:endParaRPr>
          </a:p>
        </p:txBody>
      </p:sp>
      <p:cxnSp>
        <p:nvCxnSpPr>
          <p:cNvPr id="104" name="Connecteur droit avec flèche 103">
            <a:extLst>
              <a:ext uri="{FF2B5EF4-FFF2-40B4-BE49-F238E27FC236}">
                <a16:creationId xmlns:a16="http://schemas.microsoft.com/office/drawing/2014/main" id="{D71F1655-A2F1-39A0-687B-7F5D1DB4DE3D}"/>
              </a:ext>
            </a:extLst>
          </p:cNvPr>
          <p:cNvCxnSpPr/>
          <p:nvPr/>
        </p:nvCxnSpPr>
        <p:spPr>
          <a:xfrm>
            <a:off x="8945544" y="5843839"/>
            <a:ext cx="181661" cy="0"/>
          </a:xfrm>
          <a:prstGeom prst="straightConnector1">
            <a:avLst/>
          </a:prstGeom>
          <a:ln>
            <a:solidFill>
              <a:srgbClr val="0070C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Connecteur droit avec flèche 104">
            <a:extLst>
              <a:ext uri="{FF2B5EF4-FFF2-40B4-BE49-F238E27FC236}">
                <a16:creationId xmlns:a16="http://schemas.microsoft.com/office/drawing/2014/main" id="{1180E4CC-C453-C2E1-78DF-6C67073AC2C6}"/>
              </a:ext>
            </a:extLst>
          </p:cNvPr>
          <p:cNvCxnSpPr>
            <a:cxnSpLocks/>
            <a:endCxn id="106" idx="2"/>
          </p:cNvCxnSpPr>
          <p:nvPr/>
        </p:nvCxnSpPr>
        <p:spPr>
          <a:xfrm>
            <a:off x="7059720" y="5681355"/>
            <a:ext cx="301129" cy="15155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ZoneTexte 105">
            <a:extLst>
              <a:ext uri="{FF2B5EF4-FFF2-40B4-BE49-F238E27FC236}">
                <a16:creationId xmlns:a16="http://schemas.microsoft.com/office/drawing/2014/main" id="{08A26B2B-6DC4-6AA6-F0C4-E5965965B364}"/>
              </a:ext>
            </a:extLst>
          </p:cNvPr>
          <p:cNvSpPr txBox="1"/>
          <p:nvPr/>
        </p:nvSpPr>
        <p:spPr>
          <a:xfrm>
            <a:off x="7179613" y="5525136"/>
            <a:ext cx="3624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FF0000"/>
                </a:solidFill>
              </a:rPr>
              <a:t>Bv</a:t>
            </a:r>
            <a:endParaRPr lang="fr-FR" sz="1400" dirty="0">
              <a:solidFill>
                <a:srgbClr val="FF0000"/>
              </a:solidFill>
            </a:endParaRPr>
          </a:p>
        </p:txBody>
      </p:sp>
      <p:cxnSp>
        <p:nvCxnSpPr>
          <p:cNvPr id="107" name="Connecteur droit avec flèche 106">
            <a:extLst>
              <a:ext uri="{FF2B5EF4-FFF2-40B4-BE49-F238E27FC236}">
                <a16:creationId xmlns:a16="http://schemas.microsoft.com/office/drawing/2014/main" id="{2A514E7F-A839-D9C6-28F1-D1562CA46042}"/>
              </a:ext>
            </a:extLst>
          </p:cNvPr>
          <p:cNvCxnSpPr/>
          <p:nvPr/>
        </p:nvCxnSpPr>
        <p:spPr>
          <a:xfrm>
            <a:off x="7304100" y="5616063"/>
            <a:ext cx="181661" cy="0"/>
          </a:xfrm>
          <a:prstGeom prst="straightConnector1">
            <a:avLst/>
          </a:prstGeom>
          <a:ln>
            <a:solidFill>
              <a:srgbClr val="FF000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Connecteur droit avec flèche 107">
            <a:extLst>
              <a:ext uri="{FF2B5EF4-FFF2-40B4-BE49-F238E27FC236}">
                <a16:creationId xmlns:a16="http://schemas.microsoft.com/office/drawing/2014/main" id="{A61FD0E4-7C1F-D9BA-C6DB-016EF87C4E48}"/>
              </a:ext>
            </a:extLst>
          </p:cNvPr>
          <p:cNvCxnSpPr>
            <a:cxnSpLocks/>
          </p:cNvCxnSpPr>
          <p:nvPr/>
        </p:nvCxnSpPr>
        <p:spPr>
          <a:xfrm>
            <a:off x="7092488" y="5681355"/>
            <a:ext cx="0" cy="537714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ZoneTexte 108">
            <a:extLst>
              <a:ext uri="{FF2B5EF4-FFF2-40B4-BE49-F238E27FC236}">
                <a16:creationId xmlns:a16="http://schemas.microsoft.com/office/drawing/2014/main" id="{C35AF3CD-FEAA-7525-DEEF-D01C16C7B13E}"/>
              </a:ext>
            </a:extLst>
          </p:cNvPr>
          <p:cNvSpPr txBox="1"/>
          <p:nvPr/>
        </p:nvSpPr>
        <p:spPr>
          <a:xfrm>
            <a:off x="7034042" y="5891777"/>
            <a:ext cx="3770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>
                <a:solidFill>
                  <a:srgbClr val="00B050"/>
                </a:solidFill>
              </a:rPr>
              <a:t>Bu</a:t>
            </a:r>
          </a:p>
        </p:txBody>
      </p:sp>
      <p:cxnSp>
        <p:nvCxnSpPr>
          <p:cNvPr id="110" name="Connecteur droit avec flèche 109">
            <a:extLst>
              <a:ext uri="{FF2B5EF4-FFF2-40B4-BE49-F238E27FC236}">
                <a16:creationId xmlns:a16="http://schemas.microsoft.com/office/drawing/2014/main" id="{00F20C02-1243-90AB-3025-6172C62A7E32}"/>
              </a:ext>
            </a:extLst>
          </p:cNvPr>
          <p:cNvCxnSpPr/>
          <p:nvPr/>
        </p:nvCxnSpPr>
        <p:spPr>
          <a:xfrm>
            <a:off x="7133279" y="5975078"/>
            <a:ext cx="181661" cy="0"/>
          </a:xfrm>
          <a:prstGeom prst="straightConnector1">
            <a:avLst/>
          </a:prstGeom>
          <a:ln>
            <a:solidFill>
              <a:srgbClr val="00B05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Connecteur droit avec flèche 110">
            <a:extLst>
              <a:ext uri="{FF2B5EF4-FFF2-40B4-BE49-F238E27FC236}">
                <a16:creationId xmlns:a16="http://schemas.microsoft.com/office/drawing/2014/main" id="{FAA32C29-885A-A031-D5B2-201D37097C0E}"/>
              </a:ext>
            </a:extLst>
          </p:cNvPr>
          <p:cNvCxnSpPr>
            <a:cxnSpLocks/>
          </p:cNvCxnSpPr>
          <p:nvPr/>
        </p:nvCxnSpPr>
        <p:spPr>
          <a:xfrm flipH="1">
            <a:off x="6854932" y="5681355"/>
            <a:ext cx="223838" cy="141529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ZoneTexte 111">
            <a:extLst>
              <a:ext uri="{FF2B5EF4-FFF2-40B4-BE49-F238E27FC236}">
                <a16:creationId xmlns:a16="http://schemas.microsoft.com/office/drawing/2014/main" id="{31FED21A-EF0F-838F-306F-85642EA5A012}"/>
              </a:ext>
            </a:extLst>
          </p:cNvPr>
          <p:cNvSpPr txBox="1"/>
          <p:nvPr/>
        </p:nvSpPr>
        <p:spPr>
          <a:xfrm>
            <a:off x="6769397" y="5759815"/>
            <a:ext cx="41069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fr-FR" sz="1400" dirty="0" err="1">
                <a:solidFill>
                  <a:srgbClr val="0070C0"/>
                </a:solidFill>
              </a:rPr>
              <a:t>Bw</a:t>
            </a:r>
            <a:endParaRPr lang="fr-FR" sz="1400" dirty="0">
              <a:solidFill>
                <a:srgbClr val="0070C0"/>
              </a:solidFill>
            </a:endParaRPr>
          </a:p>
        </p:txBody>
      </p:sp>
      <p:cxnSp>
        <p:nvCxnSpPr>
          <p:cNvPr id="113" name="Connecteur droit avec flèche 112">
            <a:extLst>
              <a:ext uri="{FF2B5EF4-FFF2-40B4-BE49-F238E27FC236}">
                <a16:creationId xmlns:a16="http://schemas.microsoft.com/office/drawing/2014/main" id="{B5A4D491-8153-55F4-8AFF-75AF16A691D5}"/>
              </a:ext>
            </a:extLst>
          </p:cNvPr>
          <p:cNvCxnSpPr/>
          <p:nvPr/>
        </p:nvCxnSpPr>
        <p:spPr>
          <a:xfrm>
            <a:off x="6897109" y="5843839"/>
            <a:ext cx="181661" cy="0"/>
          </a:xfrm>
          <a:prstGeom prst="straightConnector1">
            <a:avLst/>
          </a:prstGeom>
          <a:ln>
            <a:solidFill>
              <a:srgbClr val="0070C0"/>
            </a:solidFill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4" name="Picture 2" descr="Moteur synchrone triphasé 2 pôles">
            <a:extLst>
              <a:ext uri="{FF2B5EF4-FFF2-40B4-BE49-F238E27FC236}">
                <a16:creationId xmlns:a16="http://schemas.microsoft.com/office/drawing/2014/main" id="{BEFD17FD-8540-0A63-DCBB-1530ADB5D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727" y="123573"/>
            <a:ext cx="2557971" cy="113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6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">
            <a:extLst>
              <a:ext uri="{FF2B5EF4-FFF2-40B4-BE49-F238E27FC236}">
                <a16:creationId xmlns:a16="http://schemas.microsoft.com/office/drawing/2014/main" id="{AA32A868-9E22-42A7-B7DB-9991BF1E7974}"/>
              </a:ext>
            </a:extLst>
          </p:cNvPr>
          <p:cNvSpPr txBox="1">
            <a:spLocks/>
          </p:cNvSpPr>
          <p:nvPr/>
        </p:nvSpPr>
        <p:spPr>
          <a:xfrm>
            <a:off x="373289" y="194991"/>
            <a:ext cx="11445421" cy="6163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3200" dirty="0"/>
              <a:t>Le moteur asynchrone: le rotor</a:t>
            </a:r>
          </a:p>
        </p:txBody>
      </p:sp>
      <p:grpSp>
        <p:nvGrpSpPr>
          <p:cNvPr id="11" name="Groupe 10">
            <a:extLst>
              <a:ext uri="{FF2B5EF4-FFF2-40B4-BE49-F238E27FC236}">
                <a16:creationId xmlns:a16="http://schemas.microsoft.com/office/drawing/2014/main" id="{43F32EAA-A333-4FB9-8463-77A0334DA26D}"/>
              </a:ext>
            </a:extLst>
          </p:cNvPr>
          <p:cNvGrpSpPr/>
          <p:nvPr/>
        </p:nvGrpSpPr>
        <p:grpSpPr>
          <a:xfrm>
            <a:off x="8328493" y="1481824"/>
            <a:ext cx="2929779" cy="2859916"/>
            <a:chOff x="9101284" y="3769867"/>
            <a:chExt cx="2929779" cy="2859916"/>
          </a:xfrm>
        </p:grpSpPr>
        <p:grpSp>
          <p:nvGrpSpPr>
            <p:cNvPr id="12" name="Groupe 11">
              <a:extLst>
                <a:ext uri="{FF2B5EF4-FFF2-40B4-BE49-F238E27FC236}">
                  <a16:creationId xmlns:a16="http://schemas.microsoft.com/office/drawing/2014/main" id="{394B7DCB-73A6-42F4-8D1F-F137EC739673}"/>
                </a:ext>
              </a:extLst>
            </p:cNvPr>
            <p:cNvGrpSpPr/>
            <p:nvPr/>
          </p:nvGrpSpPr>
          <p:grpSpPr>
            <a:xfrm rot="11107611">
              <a:off x="9803661" y="3769867"/>
              <a:ext cx="1367652" cy="1326164"/>
              <a:chOff x="1523714" y="1829924"/>
              <a:chExt cx="1367652" cy="1326164"/>
            </a:xfrm>
          </p:grpSpPr>
          <p:sp>
            <p:nvSpPr>
              <p:cNvPr id="57" name="Arc 56">
                <a:extLst>
                  <a:ext uri="{FF2B5EF4-FFF2-40B4-BE49-F238E27FC236}">
                    <a16:creationId xmlns:a16="http://schemas.microsoft.com/office/drawing/2014/main" id="{1C0BE913-34E9-4EE7-9DD9-A8ADE44C5BB1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58" name="Arc 57">
                <a:extLst>
                  <a:ext uri="{FF2B5EF4-FFF2-40B4-BE49-F238E27FC236}">
                    <a16:creationId xmlns:a16="http://schemas.microsoft.com/office/drawing/2014/main" id="{F8B9A50C-E240-4C6D-A749-B64F6965722D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59" name="Arc 58">
                <a:extLst>
                  <a:ext uri="{FF2B5EF4-FFF2-40B4-BE49-F238E27FC236}">
                    <a16:creationId xmlns:a16="http://schemas.microsoft.com/office/drawing/2014/main" id="{98E4DCBD-9F27-4ED8-B3E9-2F5D8597AA48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0" name="Arc 59">
                <a:extLst>
                  <a:ext uri="{FF2B5EF4-FFF2-40B4-BE49-F238E27FC236}">
                    <a16:creationId xmlns:a16="http://schemas.microsoft.com/office/drawing/2014/main" id="{B34820C7-51A1-4900-9AC1-FB0F753A9833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1" name="Arc 60">
                <a:extLst>
                  <a:ext uri="{FF2B5EF4-FFF2-40B4-BE49-F238E27FC236}">
                    <a16:creationId xmlns:a16="http://schemas.microsoft.com/office/drawing/2014/main" id="{E0AB3DFB-82E8-4DBF-B7A6-BAD68A7E5CEE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2" name="Arc 61">
                <a:extLst>
                  <a:ext uri="{FF2B5EF4-FFF2-40B4-BE49-F238E27FC236}">
                    <a16:creationId xmlns:a16="http://schemas.microsoft.com/office/drawing/2014/main" id="{197FFB66-BD64-43F3-BE18-57EB29EF32E5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3" name="Arc 62">
                <a:extLst>
                  <a:ext uri="{FF2B5EF4-FFF2-40B4-BE49-F238E27FC236}">
                    <a16:creationId xmlns:a16="http://schemas.microsoft.com/office/drawing/2014/main" id="{9ABF3186-C162-4BC5-8841-7A1A06956F90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4" name="Arc 63">
                <a:extLst>
                  <a:ext uri="{FF2B5EF4-FFF2-40B4-BE49-F238E27FC236}">
                    <a16:creationId xmlns:a16="http://schemas.microsoft.com/office/drawing/2014/main" id="{5B79B7C6-C0E0-42B8-9BFD-9A2B2317B710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5" name="Arc 64">
                <a:extLst>
                  <a:ext uri="{FF2B5EF4-FFF2-40B4-BE49-F238E27FC236}">
                    <a16:creationId xmlns:a16="http://schemas.microsoft.com/office/drawing/2014/main" id="{CF7CABCD-BC50-4CA4-AAE3-31D4B2398C42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6" name="Arc 65">
                <a:extLst>
                  <a:ext uri="{FF2B5EF4-FFF2-40B4-BE49-F238E27FC236}">
                    <a16:creationId xmlns:a16="http://schemas.microsoft.com/office/drawing/2014/main" id="{84854ED9-85BE-4341-9538-89CB19A99842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67" name="Connecteur droit avec flèche 66">
                <a:extLst>
                  <a:ext uri="{FF2B5EF4-FFF2-40B4-BE49-F238E27FC236}">
                    <a16:creationId xmlns:a16="http://schemas.microsoft.com/office/drawing/2014/main" id="{AB57F2D9-10F7-4AA6-9B28-FF508CF1A175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Connecteur droit avec flèche 67">
                <a:extLst>
                  <a:ext uri="{FF2B5EF4-FFF2-40B4-BE49-F238E27FC236}">
                    <a16:creationId xmlns:a16="http://schemas.microsoft.com/office/drawing/2014/main" id="{BE84C8EB-DB27-4ED0-B04F-60652B29A153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Connecteur droit avec flèche 68">
                <a:extLst>
                  <a:ext uri="{FF2B5EF4-FFF2-40B4-BE49-F238E27FC236}">
                    <a16:creationId xmlns:a16="http://schemas.microsoft.com/office/drawing/2014/main" id="{2865CD55-4186-4A96-8317-1AE2A01BB68C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Connecteur droit avec flèche 69">
                <a:extLst>
                  <a:ext uri="{FF2B5EF4-FFF2-40B4-BE49-F238E27FC236}">
                    <a16:creationId xmlns:a16="http://schemas.microsoft.com/office/drawing/2014/main" id="{504AEEC9-03CD-40D6-88AB-2B47DF43DAEF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Connecteur droit avec flèche 70">
                <a:extLst>
                  <a:ext uri="{FF2B5EF4-FFF2-40B4-BE49-F238E27FC236}">
                    <a16:creationId xmlns:a16="http://schemas.microsoft.com/office/drawing/2014/main" id="{9B52F8C9-0120-49F4-B413-5CC06E8BF830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2" name="Forme libre : forme 71">
                <a:extLst>
                  <a:ext uri="{FF2B5EF4-FFF2-40B4-BE49-F238E27FC236}">
                    <a16:creationId xmlns:a16="http://schemas.microsoft.com/office/drawing/2014/main" id="{060F73A6-5154-41AF-884F-9BB26862F4C2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00B05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3" name="Forme libre : forme 72">
                <a:extLst>
                  <a:ext uri="{FF2B5EF4-FFF2-40B4-BE49-F238E27FC236}">
                    <a16:creationId xmlns:a16="http://schemas.microsoft.com/office/drawing/2014/main" id="{C1C65EAA-630F-44F7-8159-2E885344E96F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74" name="Connecteur droit avec flèche 73">
                <a:extLst>
                  <a:ext uri="{FF2B5EF4-FFF2-40B4-BE49-F238E27FC236}">
                    <a16:creationId xmlns:a16="http://schemas.microsoft.com/office/drawing/2014/main" id="{FF2FAB22-F4C9-43F5-A148-2C14EB277E5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Connecteur droit avec flèche 74">
                <a:extLst>
                  <a:ext uri="{FF2B5EF4-FFF2-40B4-BE49-F238E27FC236}">
                    <a16:creationId xmlns:a16="http://schemas.microsoft.com/office/drawing/2014/main" id="{08A649E3-0901-49D1-961D-28A1176C91A6}"/>
                  </a:ext>
                </a:extLst>
              </p:cNvPr>
              <p:cNvCxnSpPr>
                <a:cxnSpLocks/>
                <a:stCxn id="73" idx="2"/>
                <a:endCxn id="73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6" name="ZoneTexte 75">
                <a:extLst>
                  <a:ext uri="{FF2B5EF4-FFF2-40B4-BE49-F238E27FC236}">
                    <a16:creationId xmlns:a16="http://schemas.microsoft.com/office/drawing/2014/main" id="{E036BE5D-1D6D-4633-BEB8-5B1D63E6539C}"/>
                  </a:ext>
                </a:extLst>
              </p:cNvPr>
              <p:cNvSpPr txBox="1"/>
              <p:nvPr/>
            </p:nvSpPr>
            <p:spPr>
              <a:xfrm rot="10361155">
                <a:off x="2449148" y="1829924"/>
                <a:ext cx="359394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chemeClr val="accent6">
                        <a:lumMod val="75000"/>
                      </a:schemeClr>
                    </a:solidFill>
                  </a:rPr>
                  <a:t>iu</a:t>
                </a:r>
                <a:endParaRPr lang="fr-FR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  <p:sp>
            <p:nvSpPr>
              <p:cNvPr id="77" name="ZoneTexte 76">
                <a:extLst>
                  <a:ext uri="{FF2B5EF4-FFF2-40B4-BE49-F238E27FC236}">
                    <a16:creationId xmlns:a16="http://schemas.microsoft.com/office/drawing/2014/main" id="{9DDE23D6-429A-4C3C-9F9D-B95D0CBCEC9E}"/>
                  </a:ext>
                </a:extLst>
              </p:cNvPr>
              <p:cNvSpPr txBox="1"/>
              <p:nvPr/>
            </p:nvSpPr>
            <p:spPr>
              <a:xfrm rot="10361155">
                <a:off x="2531972" y="2448843"/>
                <a:ext cx="359394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chemeClr val="accent6">
                        <a:lumMod val="75000"/>
                      </a:schemeClr>
                    </a:solidFill>
                  </a:rPr>
                  <a:t>iu</a:t>
                </a:r>
                <a:endParaRPr lang="fr-FR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13" name="Groupe 12">
              <a:extLst>
                <a:ext uri="{FF2B5EF4-FFF2-40B4-BE49-F238E27FC236}">
                  <a16:creationId xmlns:a16="http://schemas.microsoft.com/office/drawing/2014/main" id="{10D01567-224F-4503-9F8C-B3C12124C405}"/>
                </a:ext>
              </a:extLst>
            </p:cNvPr>
            <p:cNvGrpSpPr/>
            <p:nvPr/>
          </p:nvGrpSpPr>
          <p:grpSpPr>
            <a:xfrm rot="7898685">
              <a:off x="10659041" y="5257762"/>
              <a:ext cx="1427357" cy="1316686"/>
              <a:chOff x="1523714" y="1839402"/>
              <a:chExt cx="1427357" cy="1316686"/>
            </a:xfrm>
          </p:grpSpPr>
          <p:sp>
            <p:nvSpPr>
              <p:cNvPr id="36" name="Arc 35">
                <a:extLst>
                  <a:ext uri="{FF2B5EF4-FFF2-40B4-BE49-F238E27FC236}">
                    <a16:creationId xmlns:a16="http://schemas.microsoft.com/office/drawing/2014/main" id="{3984C308-A455-4F0F-ADF2-0C7DF0EE10E4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7" name="Arc 36">
                <a:extLst>
                  <a:ext uri="{FF2B5EF4-FFF2-40B4-BE49-F238E27FC236}">
                    <a16:creationId xmlns:a16="http://schemas.microsoft.com/office/drawing/2014/main" id="{EF94333E-0D7F-48E9-AB54-66EE1FCA95DE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8" name="Arc 37">
                <a:extLst>
                  <a:ext uri="{FF2B5EF4-FFF2-40B4-BE49-F238E27FC236}">
                    <a16:creationId xmlns:a16="http://schemas.microsoft.com/office/drawing/2014/main" id="{F993E9EA-3580-4CE8-8CB6-E68434FDA54F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9" name="Arc 38">
                <a:extLst>
                  <a:ext uri="{FF2B5EF4-FFF2-40B4-BE49-F238E27FC236}">
                    <a16:creationId xmlns:a16="http://schemas.microsoft.com/office/drawing/2014/main" id="{29FCF264-49B6-49BD-B254-A4155A7D735E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0" name="Arc 39">
                <a:extLst>
                  <a:ext uri="{FF2B5EF4-FFF2-40B4-BE49-F238E27FC236}">
                    <a16:creationId xmlns:a16="http://schemas.microsoft.com/office/drawing/2014/main" id="{BA9F46EE-FF31-4364-97A2-28E03B6F406D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1" name="Arc 40">
                <a:extLst>
                  <a:ext uri="{FF2B5EF4-FFF2-40B4-BE49-F238E27FC236}">
                    <a16:creationId xmlns:a16="http://schemas.microsoft.com/office/drawing/2014/main" id="{A1C37601-7ECD-4A0C-B4DD-27196ED4BC10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2" name="Arc 41">
                <a:extLst>
                  <a:ext uri="{FF2B5EF4-FFF2-40B4-BE49-F238E27FC236}">
                    <a16:creationId xmlns:a16="http://schemas.microsoft.com/office/drawing/2014/main" id="{D6122C79-6A4F-45AF-AE46-733E2E0A68C2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3" name="Arc 42">
                <a:extLst>
                  <a:ext uri="{FF2B5EF4-FFF2-40B4-BE49-F238E27FC236}">
                    <a16:creationId xmlns:a16="http://schemas.microsoft.com/office/drawing/2014/main" id="{4DF32FE4-9628-4DBA-A4A4-753B2BF8E028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4" name="Arc 43">
                <a:extLst>
                  <a:ext uri="{FF2B5EF4-FFF2-40B4-BE49-F238E27FC236}">
                    <a16:creationId xmlns:a16="http://schemas.microsoft.com/office/drawing/2014/main" id="{88EEE440-9A6E-4D00-B4B1-6D551A1A06DA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5" name="Arc 44">
                <a:extLst>
                  <a:ext uri="{FF2B5EF4-FFF2-40B4-BE49-F238E27FC236}">
                    <a16:creationId xmlns:a16="http://schemas.microsoft.com/office/drawing/2014/main" id="{4704ADD4-82EE-4633-8C97-8980BC2FE06D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46" name="Connecteur droit avec flèche 45">
                <a:extLst>
                  <a:ext uri="{FF2B5EF4-FFF2-40B4-BE49-F238E27FC236}">
                    <a16:creationId xmlns:a16="http://schemas.microsoft.com/office/drawing/2014/main" id="{4781AB96-1967-418F-AF79-033F529E2ED0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Connecteur droit avec flèche 46">
                <a:extLst>
                  <a:ext uri="{FF2B5EF4-FFF2-40B4-BE49-F238E27FC236}">
                    <a16:creationId xmlns:a16="http://schemas.microsoft.com/office/drawing/2014/main" id="{D357E0AA-F059-4930-A335-A1D54658D6B0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Connecteur droit avec flèche 47">
                <a:extLst>
                  <a:ext uri="{FF2B5EF4-FFF2-40B4-BE49-F238E27FC236}">
                    <a16:creationId xmlns:a16="http://schemas.microsoft.com/office/drawing/2014/main" id="{5075EA66-E8B5-44F9-A167-760AF53ACC9D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Connecteur droit avec flèche 48">
                <a:extLst>
                  <a:ext uri="{FF2B5EF4-FFF2-40B4-BE49-F238E27FC236}">
                    <a16:creationId xmlns:a16="http://schemas.microsoft.com/office/drawing/2014/main" id="{E9D08D22-8D98-44B3-A83C-14D9C0515EED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Connecteur droit avec flèche 49">
                <a:extLst>
                  <a:ext uri="{FF2B5EF4-FFF2-40B4-BE49-F238E27FC236}">
                    <a16:creationId xmlns:a16="http://schemas.microsoft.com/office/drawing/2014/main" id="{AB5A2E88-9E2D-40D3-ACD0-78053E244691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Forme libre : forme 50">
                <a:extLst>
                  <a:ext uri="{FF2B5EF4-FFF2-40B4-BE49-F238E27FC236}">
                    <a16:creationId xmlns:a16="http://schemas.microsoft.com/office/drawing/2014/main" id="{92C39BC2-0613-4AFC-9187-6C43034F98FA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52" name="Forme libre : forme 51">
                <a:extLst>
                  <a:ext uri="{FF2B5EF4-FFF2-40B4-BE49-F238E27FC236}">
                    <a16:creationId xmlns:a16="http://schemas.microsoft.com/office/drawing/2014/main" id="{858B3188-2416-4D9A-A769-9A1778C13BB0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53" name="Connecteur droit avec flèche 52">
                <a:extLst>
                  <a:ext uri="{FF2B5EF4-FFF2-40B4-BE49-F238E27FC236}">
                    <a16:creationId xmlns:a16="http://schemas.microsoft.com/office/drawing/2014/main" id="{E16A2C78-7506-414A-B524-A3C739D9764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Connecteur droit avec flèche 53">
                <a:extLst>
                  <a:ext uri="{FF2B5EF4-FFF2-40B4-BE49-F238E27FC236}">
                    <a16:creationId xmlns:a16="http://schemas.microsoft.com/office/drawing/2014/main" id="{07C0165A-302B-4B40-B1D2-A778B67BF36C}"/>
                  </a:ext>
                </a:extLst>
              </p:cNvPr>
              <p:cNvCxnSpPr>
                <a:cxnSpLocks/>
                <a:stCxn id="52" idx="2"/>
                <a:endCxn id="52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5" name="ZoneTexte 54">
                <a:extLst>
                  <a:ext uri="{FF2B5EF4-FFF2-40B4-BE49-F238E27FC236}">
                    <a16:creationId xmlns:a16="http://schemas.microsoft.com/office/drawing/2014/main" id="{2D1FE153-2C38-4751-AB94-1FB51E8F66F9}"/>
                  </a:ext>
                </a:extLst>
              </p:cNvPr>
              <p:cNvSpPr txBox="1"/>
              <p:nvPr/>
            </p:nvSpPr>
            <p:spPr>
              <a:xfrm rot="13581397">
                <a:off x="2464484" y="1825616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  <p:sp>
            <p:nvSpPr>
              <p:cNvPr id="56" name="ZoneTexte 55">
                <a:extLst>
                  <a:ext uri="{FF2B5EF4-FFF2-40B4-BE49-F238E27FC236}">
                    <a16:creationId xmlns:a16="http://schemas.microsoft.com/office/drawing/2014/main" id="{F30D944D-968B-43F2-96D0-0B25351292F6}"/>
                  </a:ext>
                </a:extLst>
              </p:cNvPr>
              <p:cNvSpPr txBox="1"/>
              <p:nvPr/>
            </p:nvSpPr>
            <p:spPr>
              <a:xfrm rot="13581397">
                <a:off x="2595525" y="2336175"/>
                <a:ext cx="3417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fr-FR" dirty="0">
                    <a:solidFill>
                      <a:srgbClr val="FF0000"/>
                    </a:solidFill>
                  </a:rPr>
                  <a:t>iv</a:t>
                </a:r>
              </a:p>
            </p:txBody>
          </p:sp>
        </p:grpSp>
        <p:grpSp>
          <p:nvGrpSpPr>
            <p:cNvPr id="14" name="Groupe 13">
              <a:extLst>
                <a:ext uri="{FF2B5EF4-FFF2-40B4-BE49-F238E27FC236}">
                  <a16:creationId xmlns:a16="http://schemas.microsoft.com/office/drawing/2014/main" id="{01F7907A-B54F-4860-B20E-E7C4E09E5FF5}"/>
                </a:ext>
              </a:extLst>
            </p:cNvPr>
            <p:cNvGrpSpPr/>
            <p:nvPr/>
          </p:nvGrpSpPr>
          <p:grpSpPr>
            <a:xfrm rot="13879793">
              <a:off x="8892265" y="4983085"/>
              <a:ext cx="1526885" cy="1108848"/>
              <a:chOff x="1523714" y="2047240"/>
              <a:chExt cx="1526885" cy="1108848"/>
            </a:xfrm>
          </p:grpSpPr>
          <p:sp>
            <p:nvSpPr>
              <p:cNvPr id="15" name="Arc 14">
                <a:extLst>
                  <a:ext uri="{FF2B5EF4-FFF2-40B4-BE49-F238E27FC236}">
                    <a16:creationId xmlns:a16="http://schemas.microsoft.com/office/drawing/2014/main" id="{715DF0ED-F12B-4892-922D-B1F5D5CF253E}"/>
                  </a:ext>
                </a:extLst>
              </p:cNvPr>
              <p:cNvSpPr/>
              <p:nvPr/>
            </p:nvSpPr>
            <p:spPr>
              <a:xfrm rot="21056680">
                <a:off x="1556083" y="24391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6" name="Arc 15">
                <a:extLst>
                  <a:ext uri="{FF2B5EF4-FFF2-40B4-BE49-F238E27FC236}">
                    <a16:creationId xmlns:a16="http://schemas.microsoft.com/office/drawing/2014/main" id="{6585E8EB-8A2F-4587-A456-E12983E6D2A9}"/>
                  </a:ext>
                </a:extLst>
              </p:cNvPr>
              <p:cNvSpPr/>
              <p:nvPr/>
            </p:nvSpPr>
            <p:spPr>
              <a:xfrm rot="10800000">
                <a:off x="1558838" y="2437245"/>
                <a:ext cx="871941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7" name="Arc 16">
                <a:extLst>
                  <a:ext uri="{FF2B5EF4-FFF2-40B4-BE49-F238E27FC236}">
                    <a16:creationId xmlns:a16="http://schemas.microsoft.com/office/drawing/2014/main" id="{0E6A3CBE-EDF5-47FE-A5C4-2E70E2F52D53}"/>
                  </a:ext>
                </a:extLst>
              </p:cNvPr>
              <p:cNvSpPr/>
              <p:nvPr/>
            </p:nvSpPr>
            <p:spPr>
              <a:xfrm rot="21056680">
                <a:off x="1523714" y="2572031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8" name="Arc 17">
                <a:extLst>
                  <a:ext uri="{FF2B5EF4-FFF2-40B4-BE49-F238E27FC236}">
                    <a16:creationId xmlns:a16="http://schemas.microsoft.com/office/drawing/2014/main" id="{4F6FA121-715D-4FEC-BA76-61745853FBE0}"/>
                  </a:ext>
                </a:extLst>
              </p:cNvPr>
              <p:cNvSpPr/>
              <p:nvPr/>
            </p:nvSpPr>
            <p:spPr>
              <a:xfrm rot="21056680">
                <a:off x="1530405" y="2739892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9" name="Arc 18">
                <a:extLst>
                  <a:ext uri="{FF2B5EF4-FFF2-40B4-BE49-F238E27FC236}">
                    <a16:creationId xmlns:a16="http://schemas.microsoft.com/office/drawing/2014/main" id="{B4C4ECE2-8258-42E8-A4E2-6F1C7A448E87}"/>
                  </a:ext>
                </a:extLst>
              </p:cNvPr>
              <p:cNvSpPr/>
              <p:nvPr/>
            </p:nvSpPr>
            <p:spPr>
              <a:xfrm rot="21056680">
                <a:off x="1549390" y="2301240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0" name="Arc 19">
                <a:extLst>
                  <a:ext uri="{FF2B5EF4-FFF2-40B4-BE49-F238E27FC236}">
                    <a16:creationId xmlns:a16="http://schemas.microsoft.com/office/drawing/2014/main" id="{95CD94A0-7E6D-41CA-BD0D-01D31503C814}"/>
                  </a:ext>
                </a:extLst>
              </p:cNvPr>
              <p:cNvSpPr/>
              <p:nvPr/>
            </p:nvSpPr>
            <p:spPr>
              <a:xfrm rot="21056680">
                <a:off x="1535101" y="2160944"/>
                <a:ext cx="914400" cy="328788"/>
              </a:xfrm>
              <a:prstGeom prst="arc">
                <a:avLst>
                  <a:gd name="adj1" fmla="val 10772204"/>
                  <a:gd name="adj2" fmla="val 0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1" name="Arc 20">
                <a:extLst>
                  <a:ext uri="{FF2B5EF4-FFF2-40B4-BE49-F238E27FC236}">
                    <a16:creationId xmlns:a16="http://schemas.microsoft.com/office/drawing/2014/main" id="{3F42AB6D-235D-441A-A821-C16131C1E337}"/>
                  </a:ext>
                </a:extLst>
              </p:cNvPr>
              <p:cNvSpPr/>
              <p:nvPr/>
            </p:nvSpPr>
            <p:spPr>
              <a:xfrm rot="10800000">
                <a:off x="1552144" y="2303935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2" name="Arc 21">
                <a:extLst>
                  <a:ext uri="{FF2B5EF4-FFF2-40B4-BE49-F238E27FC236}">
                    <a16:creationId xmlns:a16="http://schemas.microsoft.com/office/drawing/2014/main" id="{14D7D2CC-112A-49B1-8DF2-9FEB4684C59E}"/>
                  </a:ext>
                </a:extLst>
              </p:cNvPr>
              <p:cNvSpPr/>
              <p:nvPr/>
            </p:nvSpPr>
            <p:spPr>
              <a:xfrm rot="10800000">
                <a:off x="1547798" y="216364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3" name="Arc 22">
                <a:extLst>
                  <a:ext uri="{FF2B5EF4-FFF2-40B4-BE49-F238E27FC236}">
                    <a16:creationId xmlns:a16="http://schemas.microsoft.com/office/drawing/2014/main" id="{E677C26A-5F7A-4815-B56B-6A86AC7AC0A8}"/>
                  </a:ext>
                </a:extLst>
              </p:cNvPr>
              <p:cNvSpPr/>
              <p:nvPr/>
            </p:nvSpPr>
            <p:spPr>
              <a:xfrm rot="10800000">
                <a:off x="1527463" y="2601660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4" name="Arc 23">
                <a:extLst>
                  <a:ext uri="{FF2B5EF4-FFF2-40B4-BE49-F238E27FC236}">
                    <a16:creationId xmlns:a16="http://schemas.microsoft.com/office/drawing/2014/main" id="{31338B33-CC0E-4144-9A7A-9D9373635677}"/>
                  </a:ext>
                </a:extLst>
              </p:cNvPr>
              <p:cNvSpPr/>
              <p:nvPr/>
            </p:nvSpPr>
            <p:spPr>
              <a:xfrm rot="10800000">
                <a:off x="1538388" y="2758554"/>
                <a:ext cx="912839" cy="397534"/>
              </a:xfrm>
              <a:prstGeom prst="arc">
                <a:avLst>
                  <a:gd name="adj1" fmla="val 11002673"/>
                  <a:gd name="adj2" fmla="val 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cxnSp>
            <p:nvCxnSpPr>
              <p:cNvPr id="25" name="Connecteur droit avec flèche 24">
                <a:extLst>
                  <a:ext uri="{FF2B5EF4-FFF2-40B4-BE49-F238E27FC236}">
                    <a16:creationId xmlns:a16="http://schemas.microsoft.com/office/drawing/2014/main" id="{6F8368BC-A05B-4F96-9E2F-A8C4DBA9CC52}"/>
                  </a:ext>
                </a:extLst>
              </p:cNvPr>
              <p:cNvCxnSpPr/>
              <p:nvPr/>
            </p:nvCxnSpPr>
            <p:spPr>
              <a:xfrm flipH="1">
                <a:off x="1903444" y="2149530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necteur droit avec flèche 25">
                <a:extLst>
                  <a:ext uri="{FF2B5EF4-FFF2-40B4-BE49-F238E27FC236}">
                    <a16:creationId xmlns:a16="http://schemas.microsoft.com/office/drawing/2014/main" id="{24B2CD91-3170-41FE-A077-8D1ED90690CD}"/>
                  </a:ext>
                </a:extLst>
              </p:cNvPr>
              <p:cNvCxnSpPr/>
              <p:nvPr/>
            </p:nvCxnSpPr>
            <p:spPr>
              <a:xfrm flipH="1">
                <a:off x="1913604" y="2289230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necteur droit avec flèche 26">
                <a:extLst>
                  <a:ext uri="{FF2B5EF4-FFF2-40B4-BE49-F238E27FC236}">
                    <a16:creationId xmlns:a16="http://schemas.microsoft.com/office/drawing/2014/main" id="{9B315086-D4AC-4F01-A7F7-90BCADFA1586}"/>
                  </a:ext>
                </a:extLst>
              </p:cNvPr>
              <p:cNvCxnSpPr/>
              <p:nvPr/>
            </p:nvCxnSpPr>
            <p:spPr>
              <a:xfrm flipH="1">
                <a:off x="1926747" y="2433735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necteur droit avec flèche 27">
                <a:extLst>
                  <a:ext uri="{FF2B5EF4-FFF2-40B4-BE49-F238E27FC236}">
                    <a16:creationId xmlns:a16="http://schemas.microsoft.com/office/drawing/2014/main" id="{2FD95D17-CDB3-4853-852A-6B4B1F9EAD59}"/>
                  </a:ext>
                </a:extLst>
              </p:cNvPr>
              <p:cNvCxnSpPr/>
              <p:nvPr/>
            </p:nvCxnSpPr>
            <p:spPr>
              <a:xfrm flipH="1">
                <a:off x="1935813" y="2558389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necteur droit avec flèche 28">
                <a:extLst>
                  <a:ext uri="{FF2B5EF4-FFF2-40B4-BE49-F238E27FC236}">
                    <a16:creationId xmlns:a16="http://schemas.microsoft.com/office/drawing/2014/main" id="{A3F54574-AFF8-4B06-AE0A-C068F97ACF7F}"/>
                  </a:ext>
                </a:extLst>
              </p:cNvPr>
              <p:cNvCxnSpPr/>
              <p:nvPr/>
            </p:nvCxnSpPr>
            <p:spPr>
              <a:xfrm flipH="1">
                <a:off x="1935813" y="2726792"/>
                <a:ext cx="154940" cy="182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Forme libre : forme 29">
                <a:extLst>
                  <a:ext uri="{FF2B5EF4-FFF2-40B4-BE49-F238E27FC236}">
                    <a16:creationId xmlns:a16="http://schemas.microsoft.com/office/drawing/2014/main" id="{1D7333F5-FFDD-4A37-B78D-68619C794E0F}"/>
                  </a:ext>
                </a:extLst>
              </p:cNvPr>
              <p:cNvSpPr/>
              <p:nvPr/>
            </p:nvSpPr>
            <p:spPr>
              <a:xfrm>
                <a:off x="2438400" y="2047240"/>
                <a:ext cx="332740" cy="279325"/>
              </a:xfrm>
              <a:custGeom>
                <a:avLst/>
                <a:gdLst>
                  <a:gd name="connsiteX0" fmla="*/ 0 w 332740"/>
                  <a:gd name="connsiteY0" fmla="*/ 193040 h 279325"/>
                  <a:gd name="connsiteX1" fmla="*/ 25400 w 332740"/>
                  <a:gd name="connsiteY1" fmla="*/ 241300 h 279325"/>
                  <a:gd name="connsiteX2" fmla="*/ 78740 w 332740"/>
                  <a:gd name="connsiteY2" fmla="*/ 274320 h 279325"/>
                  <a:gd name="connsiteX3" fmla="*/ 182880 w 332740"/>
                  <a:gd name="connsiteY3" fmla="*/ 248920 h 279325"/>
                  <a:gd name="connsiteX4" fmla="*/ 332740 w 332740"/>
                  <a:gd name="connsiteY4" fmla="*/ 0 h 2793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2740" h="279325">
                    <a:moveTo>
                      <a:pt x="0" y="193040"/>
                    </a:moveTo>
                    <a:cubicBezTo>
                      <a:pt x="6138" y="210396"/>
                      <a:pt x="12277" y="227753"/>
                      <a:pt x="25400" y="241300"/>
                    </a:cubicBezTo>
                    <a:cubicBezTo>
                      <a:pt x="38523" y="254847"/>
                      <a:pt x="52493" y="273050"/>
                      <a:pt x="78740" y="274320"/>
                    </a:cubicBezTo>
                    <a:cubicBezTo>
                      <a:pt x="104987" y="275590"/>
                      <a:pt x="140547" y="294640"/>
                      <a:pt x="182880" y="248920"/>
                    </a:cubicBezTo>
                    <a:cubicBezTo>
                      <a:pt x="225213" y="203200"/>
                      <a:pt x="278976" y="101600"/>
                      <a:pt x="332740" y="0"/>
                    </a:cubicBezTo>
                  </a:path>
                </a:pathLst>
              </a:custGeom>
              <a:ln w="28575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31" name="Forme libre : forme 30">
                <a:extLst>
                  <a:ext uri="{FF2B5EF4-FFF2-40B4-BE49-F238E27FC236}">
                    <a16:creationId xmlns:a16="http://schemas.microsoft.com/office/drawing/2014/main" id="{5BB914C4-31A2-4F8C-9FA3-73714116165C}"/>
                  </a:ext>
                </a:extLst>
              </p:cNvPr>
              <p:cNvSpPr/>
              <p:nvPr/>
            </p:nvSpPr>
            <p:spPr>
              <a:xfrm>
                <a:off x="2447925" y="2722245"/>
                <a:ext cx="342900" cy="264795"/>
              </a:xfrm>
              <a:custGeom>
                <a:avLst/>
                <a:gdLst>
                  <a:gd name="connsiteX0" fmla="*/ 0 w 342900"/>
                  <a:gd name="connsiteY0" fmla="*/ 264795 h 264795"/>
                  <a:gd name="connsiteX1" fmla="*/ 45720 w 342900"/>
                  <a:gd name="connsiteY1" fmla="*/ 165735 h 264795"/>
                  <a:gd name="connsiteX2" fmla="*/ 152400 w 342900"/>
                  <a:gd name="connsiteY2" fmla="*/ 55245 h 264795"/>
                  <a:gd name="connsiteX3" fmla="*/ 342900 w 342900"/>
                  <a:gd name="connsiteY3" fmla="*/ 0 h 2647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0" h="264795">
                    <a:moveTo>
                      <a:pt x="0" y="264795"/>
                    </a:moveTo>
                    <a:cubicBezTo>
                      <a:pt x="10160" y="232727"/>
                      <a:pt x="20320" y="200660"/>
                      <a:pt x="45720" y="165735"/>
                    </a:cubicBezTo>
                    <a:cubicBezTo>
                      <a:pt x="71120" y="130810"/>
                      <a:pt x="102870" y="82867"/>
                      <a:pt x="152400" y="55245"/>
                    </a:cubicBezTo>
                    <a:cubicBezTo>
                      <a:pt x="201930" y="27623"/>
                      <a:pt x="272415" y="13811"/>
                      <a:pt x="342900" y="0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>
                  <a:ln>
                    <a:solidFill>
                      <a:schemeClr val="accent5">
                        <a:lumMod val="75000"/>
                      </a:schemeClr>
                    </a:solidFill>
                  </a:ln>
                </a:endParaRPr>
              </a:p>
            </p:txBody>
          </p:sp>
          <p:cxnSp>
            <p:nvCxnSpPr>
              <p:cNvPr id="32" name="Connecteur droit avec flèche 31">
                <a:extLst>
                  <a:ext uri="{FF2B5EF4-FFF2-40B4-BE49-F238E27FC236}">
                    <a16:creationId xmlns:a16="http://schemas.microsoft.com/office/drawing/2014/main" id="{ABDCEF82-B80E-43B4-A2D6-97A7C99AA5F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697006" y="2072814"/>
                <a:ext cx="71121" cy="94936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Connecteur droit avec flèche 32">
                <a:extLst>
                  <a:ext uri="{FF2B5EF4-FFF2-40B4-BE49-F238E27FC236}">
                    <a16:creationId xmlns:a16="http://schemas.microsoft.com/office/drawing/2014/main" id="{A1E21503-97BE-4EAB-A5F6-FCA6D1D6B77B}"/>
                  </a:ext>
                </a:extLst>
              </p:cNvPr>
              <p:cNvCxnSpPr>
                <a:cxnSpLocks/>
                <a:stCxn id="31" idx="2"/>
                <a:endCxn id="31" idx="3"/>
              </p:cNvCxnSpPr>
              <p:nvPr/>
            </p:nvCxnSpPr>
            <p:spPr>
              <a:xfrm flipV="1">
                <a:off x="2600325" y="2722245"/>
                <a:ext cx="190500" cy="5524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ZoneTexte 33">
                <a:extLst>
                  <a:ext uri="{FF2B5EF4-FFF2-40B4-BE49-F238E27FC236}">
                    <a16:creationId xmlns:a16="http://schemas.microsoft.com/office/drawing/2014/main" id="{FDC6EE14-F10E-419B-83E0-B2078484DE05}"/>
                  </a:ext>
                </a:extLst>
              </p:cNvPr>
              <p:cNvSpPr txBox="1"/>
              <p:nvPr/>
            </p:nvSpPr>
            <p:spPr>
              <a:xfrm rot="7720207">
                <a:off x="2664596" y="2064514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35" name="ZoneTexte 34">
                <a:extLst>
                  <a:ext uri="{FF2B5EF4-FFF2-40B4-BE49-F238E27FC236}">
                    <a16:creationId xmlns:a16="http://schemas.microsoft.com/office/drawing/2014/main" id="{1FCB0606-E0A5-4629-8637-FCEACBD81ADF}"/>
                  </a:ext>
                </a:extLst>
              </p:cNvPr>
              <p:cNvSpPr txBox="1"/>
              <p:nvPr/>
            </p:nvSpPr>
            <p:spPr>
              <a:xfrm rot="7720207">
                <a:off x="2598788" y="2761518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dirty="0" err="1">
                    <a:solidFill>
                      <a:srgbClr val="0070C0"/>
                    </a:solidFill>
                  </a:rPr>
                  <a:t>iw</a:t>
                </a:r>
                <a:endParaRPr lang="fr-FR" dirty="0">
                  <a:solidFill>
                    <a:srgbClr val="0070C0"/>
                  </a:solidFill>
                </a:endParaRPr>
              </a:p>
            </p:txBody>
          </p:sp>
        </p:grpSp>
      </p:grpSp>
      <p:grpSp>
        <p:nvGrpSpPr>
          <p:cNvPr id="105" name="Groupe 104">
            <a:extLst>
              <a:ext uri="{FF2B5EF4-FFF2-40B4-BE49-F238E27FC236}">
                <a16:creationId xmlns:a16="http://schemas.microsoft.com/office/drawing/2014/main" id="{DAAF6A05-2446-457F-8FAE-0C230D45A24F}"/>
              </a:ext>
            </a:extLst>
          </p:cNvPr>
          <p:cNvGrpSpPr/>
          <p:nvPr/>
        </p:nvGrpSpPr>
        <p:grpSpPr>
          <a:xfrm>
            <a:off x="9477649" y="2522855"/>
            <a:ext cx="897764" cy="774402"/>
            <a:chOff x="7936779" y="4507090"/>
            <a:chExt cx="1333851" cy="1202856"/>
          </a:xfrm>
        </p:grpSpPr>
        <p:sp>
          <p:nvSpPr>
            <p:cNvPr id="81" name="Ellipse 80">
              <a:extLst>
                <a:ext uri="{FF2B5EF4-FFF2-40B4-BE49-F238E27FC236}">
                  <a16:creationId xmlns:a16="http://schemas.microsoft.com/office/drawing/2014/main" id="{FAF6F275-0033-4614-9FBB-666FF9C29F3E}"/>
                </a:ext>
              </a:extLst>
            </p:cNvPr>
            <p:cNvSpPr/>
            <p:nvPr/>
          </p:nvSpPr>
          <p:spPr>
            <a:xfrm>
              <a:off x="8600785" y="4507090"/>
              <a:ext cx="669845" cy="65944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82" name="Connecteur droit 81">
              <a:extLst>
                <a:ext uri="{FF2B5EF4-FFF2-40B4-BE49-F238E27FC236}">
                  <a16:creationId xmlns:a16="http://schemas.microsoft.com/office/drawing/2014/main" id="{FC40FEBE-D2EC-4E63-82B9-A5532C6EB973}"/>
                </a:ext>
              </a:extLst>
            </p:cNvPr>
            <p:cNvCxnSpPr>
              <a:cxnSpLocks/>
              <a:stCxn id="81" idx="7"/>
              <a:endCxn id="80" idx="7"/>
            </p:cNvCxnSpPr>
            <p:nvPr/>
          </p:nvCxnSpPr>
          <p:spPr>
            <a:xfrm flipH="1">
              <a:off x="8508527" y="4603664"/>
              <a:ext cx="664006" cy="543410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Connecteur droit 78">
              <a:extLst>
                <a:ext uri="{FF2B5EF4-FFF2-40B4-BE49-F238E27FC236}">
                  <a16:creationId xmlns:a16="http://schemas.microsoft.com/office/drawing/2014/main" id="{768C2AA9-AF97-41D9-8761-5C8128D8B1BF}"/>
                </a:ext>
              </a:extLst>
            </p:cNvPr>
            <p:cNvCxnSpPr>
              <a:cxnSpLocks/>
              <a:stCxn id="81" idx="0"/>
              <a:endCxn id="80" idx="0"/>
            </p:cNvCxnSpPr>
            <p:nvPr/>
          </p:nvCxnSpPr>
          <p:spPr>
            <a:xfrm flipH="1">
              <a:off x="8271702" y="4507090"/>
              <a:ext cx="664006" cy="543410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Connecteur droit 86">
              <a:extLst>
                <a:ext uri="{FF2B5EF4-FFF2-40B4-BE49-F238E27FC236}">
                  <a16:creationId xmlns:a16="http://schemas.microsoft.com/office/drawing/2014/main" id="{DA17AB40-8457-45BA-B2A5-B7D447659DF7}"/>
                </a:ext>
              </a:extLst>
            </p:cNvPr>
            <p:cNvCxnSpPr>
              <a:cxnSpLocks/>
              <a:stCxn id="81" idx="6"/>
            </p:cNvCxnSpPr>
            <p:nvPr/>
          </p:nvCxnSpPr>
          <p:spPr>
            <a:xfrm flipH="1">
              <a:off x="8447409" y="4836813"/>
              <a:ext cx="823221" cy="646981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Connecteur droit 91">
              <a:extLst>
                <a:ext uri="{FF2B5EF4-FFF2-40B4-BE49-F238E27FC236}">
                  <a16:creationId xmlns:a16="http://schemas.microsoft.com/office/drawing/2014/main" id="{B35B00D2-5357-42BC-B2D3-40B2D5923687}"/>
                </a:ext>
              </a:extLst>
            </p:cNvPr>
            <p:cNvCxnSpPr>
              <a:cxnSpLocks/>
              <a:stCxn id="81" idx="5"/>
            </p:cNvCxnSpPr>
            <p:nvPr/>
          </p:nvCxnSpPr>
          <p:spPr>
            <a:xfrm flipH="1">
              <a:off x="8418881" y="5069962"/>
              <a:ext cx="753652" cy="581966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Connecteur droit 93">
              <a:extLst>
                <a:ext uri="{FF2B5EF4-FFF2-40B4-BE49-F238E27FC236}">
                  <a16:creationId xmlns:a16="http://schemas.microsoft.com/office/drawing/2014/main" id="{470B8175-586E-4117-B5C4-B190BE51D0DB}"/>
                </a:ext>
              </a:extLst>
            </p:cNvPr>
            <p:cNvCxnSpPr>
              <a:cxnSpLocks/>
              <a:stCxn id="81" idx="4"/>
              <a:endCxn id="80" idx="4"/>
            </p:cNvCxnSpPr>
            <p:nvPr/>
          </p:nvCxnSpPr>
          <p:spPr>
            <a:xfrm flipH="1">
              <a:off x="8271702" y="5166536"/>
              <a:ext cx="664006" cy="54341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Connecteur droit 96">
              <a:extLst>
                <a:ext uri="{FF2B5EF4-FFF2-40B4-BE49-F238E27FC236}">
                  <a16:creationId xmlns:a16="http://schemas.microsoft.com/office/drawing/2014/main" id="{3459A254-2D56-44DB-BD97-4487B99E372E}"/>
                </a:ext>
              </a:extLst>
            </p:cNvPr>
            <p:cNvCxnSpPr>
              <a:cxnSpLocks/>
              <a:stCxn id="81" idx="3"/>
              <a:endCxn id="80" idx="3"/>
            </p:cNvCxnSpPr>
            <p:nvPr/>
          </p:nvCxnSpPr>
          <p:spPr>
            <a:xfrm flipH="1">
              <a:off x="8034876" y="5069962"/>
              <a:ext cx="664006" cy="54341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Connecteur droit 99">
              <a:extLst>
                <a:ext uri="{FF2B5EF4-FFF2-40B4-BE49-F238E27FC236}">
                  <a16:creationId xmlns:a16="http://schemas.microsoft.com/office/drawing/2014/main" id="{20F7BA6A-3901-4B24-A543-732132DC430C}"/>
                </a:ext>
              </a:extLst>
            </p:cNvPr>
            <p:cNvCxnSpPr>
              <a:cxnSpLocks/>
              <a:stCxn id="81" idx="2"/>
              <a:endCxn id="80" idx="2"/>
            </p:cNvCxnSpPr>
            <p:nvPr/>
          </p:nvCxnSpPr>
          <p:spPr>
            <a:xfrm flipH="1">
              <a:off x="7936779" y="4836813"/>
              <a:ext cx="664006" cy="543410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Connecteur droit 102">
              <a:extLst>
                <a:ext uri="{FF2B5EF4-FFF2-40B4-BE49-F238E27FC236}">
                  <a16:creationId xmlns:a16="http://schemas.microsoft.com/office/drawing/2014/main" id="{FB76ACA8-5DC8-4644-B5CF-F9B57001FD60}"/>
                </a:ext>
              </a:extLst>
            </p:cNvPr>
            <p:cNvCxnSpPr>
              <a:cxnSpLocks/>
              <a:stCxn id="81" idx="1"/>
            </p:cNvCxnSpPr>
            <p:nvPr/>
          </p:nvCxnSpPr>
          <p:spPr>
            <a:xfrm flipH="1">
              <a:off x="8034876" y="4603664"/>
              <a:ext cx="664006" cy="538915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Ellipse 79">
              <a:extLst>
                <a:ext uri="{FF2B5EF4-FFF2-40B4-BE49-F238E27FC236}">
                  <a16:creationId xmlns:a16="http://schemas.microsoft.com/office/drawing/2014/main" id="{F819405B-ECFB-4939-AF85-73BB7147EC26}"/>
                </a:ext>
              </a:extLst>
            </p:cNvPr>
            <p:cNvSpPr/>
            <p:nvPr/>
          </p:nvSpPr>
          <p:spPr>
            <a:xfrm>
              <a:off x="7936779" y="5050500"/>
              <a:ext cx="669845" cy="65944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sp>
        <p:nvSpPr>
          <p:cNvPr id="2" name="ZoneTexte 1">
            <a:extLst>
              <a:ext uri="{FF2B5EF4-FFF2-40B4-BE49-F238E27FC236}">
                <a16:creationId xmlns:a16="http://schemas.microsoft.com/office/drawing/2014/main" id="{30762321-5FFB-4741-9512-0BC1C08B47B6}"/>
              </a:ext>
            </a:extLst>
          </p:cNvPr>
          <p:cNvSpPr txBox="1"/>
          <p:nvPr/>
        </p:nvSpPr>
        <p:spPr>
          <a:xfrm>
            <a:off x="8172967" y="4701088"/>
            <a:ext cx="30271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Ω</a:t>
            </a:r>
            <a:r>
              <a:rPr lang="fr-FR" dirty="0"/>
              <a:t>r=</a:t>
            </a:r>
            <a:r>
              <a:rPr lang="el-GR" dirty="0"/>
              <a:t> Ω</a:t>
            </a:r>
            <a:r>
              <a:rPr lang="fr-FR" dirty="0"/>
              <a:t>s(1-g)</a:t>
            </a:r>
          </a:p>
          <a:p>
            <a:r>
              <a:rPr lang="fr-FR" dirty="0"/>
              <a:t>avec g compris entre 2 et 6%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F5038A1D-E679-47CB-B3FC-C619587E4188}"/>
              </a:ext>
            </a:extLst>
          </p:cNvPr>
          <p:cNvSpPr txBox="1"/>
          <p:nvPr/>
        </p:nvSpPr>
        <p:spPr>
          <a:xfrm>
            <a:off x="7983973" y="6021236"/>
            <a:ext cx="2833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Exemple : Tesla model S et X</a:t>
            </a:r>
          </a:p>
        </p:txBody>
      </p:sp>
      <p:pic>
        <p:nvPicPr>
          <p:cNvPr id="4" name="moteur asynchrone">
            <a:hlinkClick r:id="" action="ppaction://media"/>
            <a:extLst>
              <a:ext uri="{FF2B5EF4-FFF2-40B4-BE49-F238E27FC236}">
                <a16:creationId xmlns:a16="http://schemas.microsoft.com/office/drawing/2014/main" id="{01D3884B-A5B1-4219-8023-7A5D56BD8B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5355" y="1600725"/>
            <a:ext cx="7524380" cy="4223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3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603E486-013E-11C4-FCE1-BFBEB69DA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Mutuelle induction et importance du matériau magnétique</a:t>
            </a:r>
          </a:p>
        </p:txBody>
      </p:sp>
      <p:pic>
        <p:nvPicPr>
          <p:cNvPr id="4" name="bobines_fer">
            <a:hlinkClick r:id="" action="ppaction://media"/>
            <a:extLst>
              <a:ext uri="{FF2B5EF4-FFF2-40B4-BE49-F238E27FC236}">
                <a16:creationId xmlns:a16="http://schemas.microsoft.com/office/drawing/2014/main" id="{905D9791-59F4-C9ED-FB2C-FE889A426D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07476" y="1904342"/>
            <a:ext cx="7493876" cy="4215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14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212089-5A09-74DD-927D-F5AD1938E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Application loi de Lenz : Le transformateur</a:t>
            </a:r>
          </a:p>
        </p:txBody>
      </p:sp>
      <p:pic>
        <p:nvPicPr>
          <p:cNvPr id="17" name="Image 16" descr="Une image contenant texte&#10;&#10;Description générée automatiquement">
            <a:extLst>
              <a:ext uri="{FF2B5EF4-FFF2-40B4-BE49-F238E27FC236}">
                <a16:creationId xmlns:a16="http://schemas.microsoft.com/office/drawing/2014/main" id="{BA89426C-76D1-468F-BEAF-C739413383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769" y="1603881"/>
            <a:ext cx="2514600" cy="1352550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265507D3-B5D2-4E5B-A791-AD6CC18173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4648" y="3687744"/>
            <a:ext cx="4944653" cy="2648337"/>
          </a:xfrm>
          <a:prstGeom prst="rect">
            <a:avLst/>
          </a:prstGeom>
        </p:spPr>
      </p:pic>
      <p:pic>
        <p:nvPicPr>
          <p:cNvPr id="4" name="transformateur">
            <a:hlinkClick r:id="" action="ppaction://media"/>
            <a:extLst>
              <a:ext uri="{FF2B5EF4-FFF2-40B4-BE49-F238E27FC236}">
                <a16:creationId xmlns:a16="http://schemas.microsoft.com/office/drawing/2014/main" id="{84B42FBE-EE91-8679-13A1-5A989B5CE9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6964" y="1298937"/>
            <a:ext cx="7068536" cy="397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86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1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5095B7-BA79-1211-2F4D-A934BD422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Transformateur de courant : on bobine 100 fois le tore.</a:t>
            </a:r>
          </a:p>
        </p:txBody>
      </p:sp>
      <p:pic>
        <p:nvPicPr>
          <p:cNvPr id="8" name="Image 7" descr="Une image contenant texte, capture d’écran, diagramme, conception&#10;&#10;Le contenu généré par l’IA peut être incorrect.">
            <a:extLst>
              <a:ext uri="{FF2B5EF4-FFF2-40B4-BE49-F238E27FC236}">
                <a16:creationId xmlns:a16="http://schemas.microsoft.com/office/drawing/2014/main" id="{886082C0-CE30-83B2-F907-A11062E153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530" y="1522325"/>
            <a:ext cx="5720024" cy="381334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0" name="Forme libre : forme 9">
            <a:extLst>
              <a:ext uri="{FF2B5EF4-FFF2-40B4-BE49-F238E27FC236}">
                <a16:creationId xmlns:a16="http://schemas.microsoft.com/office/drawing/2014/main" id="{A984397D-8D1C-971E-2608-BA33F03F7180}"/>
              </a:ext>
            </a:extLst>
          </p:cNvPr>
          <p:cNvSpPr/>
          <p:nvPr/>
        </p:nvSpPr>
        <p:spPr>
          <a:xfrm>
            <a:off x="2674189" y="3935704"/>
            <a:ext cx="146044" cy="446515"/>
          </a:xfrm>
          <a:custGeom>
            <a:avLst/>
            <a:gdLst>
              <a:gd name="connsiteX0" fmla="*/ 94890 w 150660"/>
              <a:gd name="connsiteY0" fmla="*/ 0 h 560717"/>
              <a:gd name="connsiteX1" fmla="*/ 146649 w 150660"/>
              <a:gd name="connsiteY1" fmla="*/ 310551 h 560717"/>
              <a:gd name="connsiteX2" fmla="*/ 0 w 150660"/>
              <a:gd name="connsiteY2" fmla="*/ 560717 h 560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0660" h="560717">
                <a:moveTo>
                  <a:pt x="94890" y="0"/>
                </a:moveTo>
                <a:cubicBezTo>
                  <a:pt x="128677" y="108549"/>
                  <a:pt x="162464" y="217098"/>
                  <a:pt x="146649" y="310551"/>
                </a:cubicBezTo>
                <a:cubicBezTo>
                  <a:pt x="130834" y="404004"/>
                  <a:pt x="65417" y="482360"/>
                  <a:pt x="0" y="560717"/>
                </a:cubicBezTo>
              </a:path>
            </a:pathLst>
          </a:cu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Forme libre : forme 11">
            <a:extLst>
              <a:ext uri="{FF2B5EF4-FFF2-40B4-BE49-F238E27FC236}">
                <a16:creationId xmlns:a16="http://schemas.microsoft.com/office/drawing/2014/main" id="{43BA74BA-8E9D-DFBD-9B5B-C48E0F24177D}"/>
              </a:ext>
            </a:extLst>
          </p:cNvPr>
          <p:cNvSpPr/>
          <p:nvPr/>
        </p:nvSpPr>
        <p:spPr>
          <a:xfrm>
            <a:off x="2674189" y="3870960"/>
            <a:ext cx="1257731" cy="1264919"/>
          </a:xfrm>
          <a:custGeom>
            <a:avLst/>
            <a:gdLst>
              <a:gd name="connsiteX0" fmla="*/ 1155939 w 1155939"/>
              <a:gd name="connsiteY0" fmla="*/ 0 h 1276710"/>
              <a:gd name="connsiteX1" fmla="*/ 940279 w 1155939"/>
              <a:gd name="connsiteY1" fmla="*/ 854016 h 1276710"/>
              <a:gd name="connsiteX2" fmla="*/ 0 w 1155939"/>
              <a:gd name="connsiteY2" fmla="*/ 1276710 h 127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55939" h="1276710">
                <a:moveTo>
                  <a:pt x="1155939" y="0"/>
                </a:moveTo>
                <a:cubicBezTo>
                  <a:pt x="1144437" y="320615"/>
                  <a:pt x="1132935" y="641231"/>
                  <a:pt x="940279" y="854016"/>
                </a:cubicBezTo>
                <a:cubicBezTo>
                  <a:pt x="747622" y="1066801"/>
                  <a:pt x="373811" y="1171755"/>
                  <a:pt x="0" y="1276710"/>
                </a:cubicBezTo>
              </a:path>
            </a:pathLst>
          </a:cu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Ellipse 12">
            <a:extLst>
              <a:ext uri="{FF2B5EF4-FFF2-40B4-BE49-F238E27FC236}">
                <a16:creationId xmlns:a16="http://schemas.microsoft.com/office/drawing/2014/main" id="{9FF26ACC-66A6-0074-AD0F-E7081A913098}"/>
              </a:ext>
            </a:extLst>
          </p:cNvPr>
          <p:cNvSpPr/>
          <p:nvPr/>
        </p:nvSpPr>
        <p:spPr>
          <a:xfrm>
            <a:off x="2566661" y="4287329"/>
            <a:ext cx="150660" cy="1639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Ellipse 13">
            <a:extLst>
              <a:ext uri="{FF2B5EF4-FFF2-40B4-BE49-F238E27FC236}">
                <a16:creationId xmlns:a16="http://schemas.microsoft.com/office/drawing/2014/main" id="{D48DC17F-00D3-CE1B-BF09-F4E22EF38BA4}"/>
              </a:ext>
            </a:extLst>
          </p:cNvPr>
          <p:cNvSpPr/>
          <p:nvPr/>
        </p:nvSpPr>
        <p:spPr>
          <a:xfrm>
            <a:off x="2566661" y="5060442"/>
            <a:ext cx="150660" cy="1639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361DBB-FF29-CFE2-F0D4-490A1E037EF6}"/>
              </a:ext>
            </a:extLst>
          </p:cNvPr>
          <p:cNvSpPr/>
          <p:nvPr/>
        </p:nvSpPr>
        <p:spPr>
          <a:xfrm>
            <a:off x="2566661" y="4529918"/>
            <a:ext cx="150660" cy="446515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17" name="Connecteur droit 16">
            <a:extLst>
              <a:ext uri="{FF2B5EF4-FFF2-40B4-BE49-F238E27FC236}">
                <a16:creationId xmlns:a16="http://schemas.microsoft.com/office/drawing/2014/main" id="{8D3A0446-1738-815D-6D7D-03679061CADC}"/>
              </a:ext>
            </a:extLst>
          </p:cNvPr>
          <p:cNvCxnSpPr>
            <a:stCxn id="15" idx="0"/>
          </p:cNvCxnSpPr>
          <p:nvPr/>
        </p:nvCxnSpPr>
        <p:spPr>
          <a:xfrm flipV="1">
            <a:off x="2641991" y="4340137"/>
            <a:ext cx="2308" cy="189781"/>
          </a:xfrm>
          <a:prstGeom prst="line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eur droit 17">
            <a:extLst>
              <a:ext uri="{FF2B5EF4-FFF2-40B4-BE49-F238E27FC236}">
                <a16:creationId xmlns:a16="http://schemas.microsoft.com/office/drawing/2014/main" id="{A5045F83-E348-E6A5-03DE-722393F4EA55}"/>
              </a:ext>
            </a:extLst>
          </p:cNvPr>
          <p:cNvCxnSpPr/>
          <p:nvPr/>
        </p:nvCxnSpPr>
        <p:spPr>
          <a:xfrm flipV="1">
            <a:off x="2639683" y="4976433"/>
            <a:ext cx="2308" cy="189781"/>
          </a:xfrm>
          <a:prstGeom prst="line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eur droit avec flèche 19">
            <a:extLst>
              <a:ext uri="{FF2B5EF4-FFF2-40B4-BE49-F238E27FC236}">
                <a16:creationId xmlns:a16="http://schemas.microsoft.com/office/drawing/2014/main" id="{21AAE608-6401-156A-9F7E-F09717E21FE2}"/>
              </a:ext>
            </a:extLst>
          </p:cNvPr>
          <p:cNvCxnSpPr/>
          <p:nvPr/>
        </p:nvCxnSpPr>
        <p:spPr>
          <a:xfrm flipV="1">
            <a:off x="2322576" y="4451230"/>
            <a:ext cx="0" cy="6092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3E2D9BC7-F990-F6F7-987E-2F62577A49B5}"/>
              </a:ext>
            </a:extLst>
          </p:cNvPr>
          <p:cNvSpPr txBox="1"/>
          <p:nvPr/>
        </p:nvSpPr>
        <p:spPr>
          <a:xfrm>
            <a:off x="1969131" y="4545157"/>
            <a:ext cx="395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Vs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19C7E09C-5A1C-090D-0691-11BDA829EC7B}"/>
              </a:ext>
            </a:extLst>
          </p:cNvPr>
          <p:cNvSpPr txBox="1"/>
          <p:nvPr/>
        </p:nvSpPr>
        <p:spPr>
          <a:xfrm>
            <a:off x="7863840" y="1747520"/>
            <a:ext cx="3812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Le tore est en fer doux : </a:t>
            </a:r>
            <a:r>
              <a:rPr lang="fr-FR" dirty="0" err="1"/>
              <a:t>ur</a:t>
            </a:r>
            <a:r>
              <a:rPr lang="fr-FR" dirty="0"/>
              <a:t>=2000</a:t>
            </a:r>
          </a:p>
          <a:p>
            <a:r>
              <a:rPr lang="fr-FR" dirty="0"/>
              <a:t>La résistance au secondaire est de 10Ω</a:t>
            </a: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BC024737-F553-0D8E-BA01-976B86787634}"/>
              </a:ext>
            </a:extLst>
          </p:cNvPr>
          <p:cNvSpPr txBox="1"/>
          <p:nvPr/>
        </p:nvSpPr>
        <p:spPr>
          <a:xfrm>
            <a:off x="2662479" y="457977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R</a:t>
            </a:r>
          </a:p>
        </p:txBody>
      </p:sp>
      <p:sp>
        <p:nvSpPr>
          <p:cNvPr id="28" name="ZoneTexte 27">
            <a:extLst>
              <a:ext uri="{FF2B5EF4-FFF2-40B4-BE49-F238E27FC236}">
                <a16:creationId xmlns:a16="http://schemas.microsoft.com/office/drawing/2014/main" id="{67162655-C094-428A-D0F6-B65F864E7FF8}"/>
              </a:ext>
            </a:extLst>
          </p:cNvPr>
          <p:cNvSpPr txBox="1"/>
          <p:nvPr/>
        </p:nvSpPr>
        <p:spPr>
          <a:xfrm>
            <a:off x="7535119" y="3059666"/>
            <a:ext cx="4141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/>
              <a:t>Tout le champs magnétique créé par </a:t>
            </a:r>
            <a:r>
              <a:rPr lang="fr-FR" b="1" dirty="0" err="1"/>
              <a:t>Ip</a:t>
            </a:r>
            <a:r>
              <a:rPr lang="fr-FR" b="1" dirty="0"/>
              <a:t> se trouve dans le tore !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2608818-A222-5D20-56F9-AB791BA80792}"/>
              </a:ext>
            </a:extLst>
          </p:cNvPr>
          <p:cNvSpPr txBox="1"/>
          <p:nvPr/>
        </p:nvSpPr>
        <p:spPr>
          <a:xfrm rot="20976966">
            <a:off x="5355899" y="2743201"/>
            <a:ext cx="5923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sz="2000" i="1" dirty="0" err="1">
                <a:latin typeface="Cascadia Code SemiBold" panose="020B0609020000020004" pitchFamily="49" charset="0"/>
                <a:cs typeface="Cascadia Code SemiBold" panose="020B0609020000020004" pitchFamily="49" charset="0"/>
              </a:rPr>
              <a:t>Ip</a:t>
            </a:r>
            <a:endParaRPr lang="fr-FR" sz="2000" i="1" dirty="0">
              <a:latin typeface="Cascadia Code SemiBold" panose="020B0609020000020004" pitchFamily="49" charset="0"/>
              <a:cs typeface="Cascadia Code SemiBold" panose="020B06090200000200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33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E7B29F4-17E8-5133-E492-7ED3A65D7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Etincelle de rupture dans la bobine</a:t>
            </a:r>
          </a:p>
        </p:txBody>
      </p:sp>
      <p:pic>
        <p:nvPicPr>
          <p:cNvPr id="4" name="ouverture circuit en charge">
            <a:hlinkClick r:id="" action="ppaction://media"/>
            <a:extLst>
              <a:ext uri="{FF2B5EF4-FFF2-40B4-BE49-F238E27FC236}">
                <a16:creationId xmlns:a16="http://schemas.microsoft.com/office/drawing/2014/main" id="{B995EC02-2B94-2A2F-A397-7779D5BC53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588196" y="3210559"/>
            <a:ext cx="5481884" cy="3083560"/>
          </a:xfrm>
          <a:prstGeom prst="rect">
            <a:avLst/>
          </a:prstGeom>
        </p:spPr>
      </p:pic>
      <p:pic>
        <p:nvPicPr>
          <p:cNvPr id="5" name="ouverture en charge2">
            <a:hlinkClick r:id="" action="ppaction://media"/>
            <a:extLst>
              <a:ext uri="{FF2B5EF4-FFF2-40B4-BE49-F238E27FC236}">
                <a16:creationId xmlns:a16="http://schemas.microsoft.com/office/drawing/2014/main" id="{9AB55539-CF4F-FB65-D363-32326FA2C66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1920" y="3026943"/>
            <a:ext cx="6329680" cy="3560445"/>
          </a:xfrm>
          <a:prstGeom prst="rect">
            <a:avLst/>
          </a:prstGeom>
        </p:spPr>
      </p:pic>
      <p:cxnSp>
        <p:nvCxnSpPr>
          <p:cNvPr id="40" name="Connecteur droit avec flèche 39">
            <a:extLst>
              <a:ext uri="{FF2B5EF4-FFF2-40B4-BE49-F238E27FC236}">
                <a16:creationId xmlns:a16="http://schemas.microsoft.com/office/drawing/2014/main" id="{C22160E5-1934-9C28-48C1-BDE8F5C0D3A7}"/>
              </a:ext>
            </a:extLst>
          </p:cNvPr>
          <p:cNvCxnSpPr>
            <a:cxnSpLocks/>
          </p:cNvCxnSpPr>
          <p:nvPr/>
        </p:nvCxnSpPr>
        <p:spPr>
          <a:xfrm flipV="1">
            <a:off x="4919347" y="1430653"/>
            <a:ext cx="0" cy="118546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oneTexte 41">
                <a:extLst>
                  <a:ext uri="{FF2B5EF4-FFF2-40B4-BE49-F238E27FC236}">
                    <a16:creationId xmlns:a16="http://schemas.microsoft.com/office/drawing/2014/main" id="{04ADA38A-FB5C-B9E9-B929-1B6133384EA5}"/>
                  </a:ext>
                </a:extLst>
              </p:cNvPr>
              <p:cNvSpPr txBox="1"/>
              <p:nvPr/>
            </p:nvSpPr>
            <p:spPr>
              <a:xfrm>
                <a:off x="4954753" y="1777782"/>
                <a:ext cx="2086308" cy="5564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fr-FR" sz="2000" b="0" i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fr-F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FR" sz="2000" b="0" i="1" smtClean="0">
                        <a:latin typeface="Cambria Math" panose="02040503050406030204" pitchFamily="18" charset="0"/>
                      </a:rPr>
                      <m:t>𝑛</m:t>
                    </m:r>
                    <m:f>
                      <m:fPr>
                        <m:ctrlPr>
                          <a:rPr lang="fr-FR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FR" sz="20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FR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</m:num>
                      <m:den>
                        <m:r>
                          <a:rPr lang="fr-FR" sz="20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  <m:r>
                      <a:rPr lang="fr-FR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fr-FR" sz="2000" b="0" i="1" smtClean="0">
                        <a:latin typeface="Cambria Math" panose="02040503050406030204" pitchFamily="18" charset="0"/>
                      </a:rPr>
                      <m:t>𝐿</m:t>
                    </m:r>
                  </m:oMath>
                </a14:m>
                <a:r>
                  <a:rPr lang="fr-FR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fr-FR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fr-FR" sz="2000" i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FR" sz="20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num>
                      <m:den>
                        <m:r>
                          <a:rPr lang="fr-FR" sz="2000" i="1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endParaRPr lang="fr-FR" sz="2000" dirty="0"/>
              </a:p>
            </p:txBody>
          </p:sp>
        </mc:Choice>
        <mc:Fallback xmlns="">
          <p:sp>
            <p:nvSpPr>
              <p:cNvPr id="42" name="ZoneTexte 41">
                <a:extLst>
                  <a:ext uri="{FF2B5EF4-FFF2-40B4-BE49-F238E27FC236}">
                    <a16:creationId xmlns:a16="http://schemas.microsoft.com/office/drawing/2014/main" id="{04ADA38A-FB5C-B9E9-B929-1B6133384E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4753" y="1777782"/>
                <a:ext cx="2086308" cy="556499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6" name="Groupe 45">
            <a:extLst>
              <a:ext uri="{FF2B5EF4-FFF2-40B4-BE49-F238E27FC236}">
                <a16:creationId xmlns:a16="http://schemas.microsoft.com/office/drawing/2014/main" id="{F23C9C5A-646B-960B-5029-793ECD006BB2}"/>
              </a:ext>
            </a:extLst>
          </p:cNvPr>
          <p:cNvGrpSpPr/>
          <p:nvPr/>
        </p:nvGrpSpPr>
        <p:grpSpPr>
          <a:xfrm>
            <a:off x="1027175" y="955571"/>
            <a:ext cx="3892172" cy="1820386"/>
            <a:chOff x="6574535" y="3346704"/>
            <a:chExt cx="3892172" cy="1820386"/>
          </a:xfrm>
        </p:grpSpPr>
        <p:sp>
          <p:nvSpPr>
            <p:cNvPr id="47" name="Ellipse 46">
              <a:extLst>
                <a:ext uri="{FF2B5EF4-FFF2-40B4-BE49-F238E27FC236}">
                  <a16:creationId xmlns:a16="http://schemas.microsoft.com/office/drawing/2014/main" id="{6A941FEA-3F58-1AF1-AC35-3F1F6BD0DCA3}"/>
                </a:ext>
              </a:extLst>
            </p:cNvPr>
            <p:cNvSpPr/>
            <p:nvPr/>
          </p:nvSpPr>
          <p:spPr>
            <a:xfrm>
              <a:off x="6574535" y="4121719"/>
              <a:ext cx="603169" cy="606237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indent="-285750" algn="ctr">
                <a:buFont typeface="Arial" panose="020B0604020202020204" pitchFamily="34" charset="0"/>
                <a:buChar char="•"/>
              </a:pPr>
              <a:endParaRPr lang="fr-FR"/>
            </a:p>
          </p:txBody>
        </p:sp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201A29BD-9E94-F405-ADF7-C0DBD760AACE}"/>
                </a:ext>
              </a:extLst>
            </p:cNvPr>
            <p:cNvSpPr txBox="1"/>
            <p:nvPr/>
          </p:nvSpPr>
          <p:spPr>
            <a:xfrm>
              <a:off x="6722070" y="4045187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/>
                <a:t>+</a:t>
              </a:r>
            </a:p>
          </p:txBody>
        </p:sp>
        <p:sp>
          <p:nvSpPr>
            <p:cNvPr id="49" name="ZoneTexte 48">
              <a:extLst>
                <a:ext uri="{FF2B5EF4-FFF2-40B4-BE49-F238E27FC236}">
                  <a16:creationId xmlns:a16="http://schemas.microsoft.com/office/drawing/2014/main" id="{017AC7BE-BB73-A9A3-6430-333B3280A4BB}"/>
                </a:ext>
              </a:extLst>
            </p:cNvPr>
            <p:cNvSpPr txBox="1"/>
            <p:nvPr/>
          </p:nvSpPr>
          <p:spPr>
            <a:xfrm>
              <a:off x="6730887" y="4345760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b="1" dirty="0"/>
                <a:t>_</a:t>
              </a:r>
            </a:p>
          </p:txBody>
        </p:sp>
        <p:cxnSp>
          <p:nvCxnSpPr>
            <p:cNvPr id="50" name="Connecteur : en angle 49">
              <a:extLst>
                <a:ext uri="{FF2B5EF4-FFF2-40B4-BE49-F238E27FC236}">
                  <a16:creationId xmlns:a16="http://schemas.microsoft.com/office/drawing/2014/main" id="{29F3ED6E-FB3A-5710-D889-DCB17EFD7A0F}"/>
                </a:ext>
              </a:extLst>
            </p:cNvPr>
            <p:cNvCxnSpPr>
              <a:stCxn id="47" idx="0"/>
            </p:cNvCxnSpPr>
            <p:nvPr/>
          </p:nvCxnSpPr>
          <p:spPr>
            <a:xfrm rot="5400000" flipH="1" flipV="1">
              <a:off x="7196341" y="3306900"/>
              <a:ext cx="494599" cy="1135040"/>
            </a:xfrm>
            <a:prstGeom prst="bentConnector2">
              <a:avLst/>
            </a:prstGeom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Connecteur : en angle 50">
              <a:extLst>
                <a:ext uri="{FF2B5EF4-FFF2-40B4-BE49-F238E27FC236}">
                  <a16:creationId xmlns:a16="http://schemas.microsoft.com/office/drawing/2014/main" id="{1DA6B821-6A05-2348-D54A-788C5A906D6B}"/>
                </a:ext>
              </a:extLst>
            </p:cNvPr>
            <p:cNvCxnSpPr>
              <a:stCxn id="47" idx="4"/>
            </p:cNvCxnSpPr>
            <p:nvPr/>
          </p:nvCxnSpPr>
          <p:spPr>
            <a:xfrm rot="16200000" flipH="1">
              <a:off x="7989325" y="3614751"/>
              <a:ext cx="356430" cy="2582840"/>
            </a:xfrm>
            <a:prstGeom prst="bentConnector2">
              <a:avLst/>
            </a:prstGeom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onnecteur droit 51">
              <a:extLst>
                <a:ext uri="{FF2B5EF4-FFF2-40B4-BE49-F238E27FC236}">
                  <a16:creationId xmlns:a16="http://schemas.microsoft.com/office/drawing/2014/main" id="{C2560C87-713A-3C1C-11F1-35DAC12142B0}"/>
                </a:ext>
              </a:extLst>
            </p:cNvPr>
            <p:cNvCxnSpPr/>
            <p:nvPr/>
          </p:nvCxnSpPr>
          <p:spPr>
            <a:xfrm flipV="1">
              <a:off x="8011161" y="3429000"/>
              <a:ext cx="406399" cy="198120"/>
            </a:xfrm>
            <a:prstGeom prst="line">
              <a:avLst/>
            </a:prstGeom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Connecteur droit 52">
              <a:extLst>
                <a:ext uri="{FF2B5EF4-FFF2-40B4-BE49-F238E27FC236}">
                  <a16:creationId xmlns:a16="http://schemas.microsoft.com/office/drawing/2014/main" id="{92A17AB2-CCD9-F730-5AC2-B93F51E48FE8}"/>
                </a:ext>
              </a:extLst>
            </p:cNvPr>
            <p:cNvCxnSpPr/>
            <p:nvPr/>
          </p:nvCxnSpPr>
          <p:spPr>
            <a:xfrm>
              <a:off x="8417560" y="3627120"/>
              <a:ext cx="1041400" cy="0"/>
            </a:xfrm>
            <a:prstGeom prst="line">
              <a:avLst/>
            </a:prstGeom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54" name="Image 53" descr="Une image contenant printemps, ressort hélicoïdal, nature&#10;&#10;Le contenu généré par l’IA peut être incorrect.">
              <a:extLst>
                <a:ext uri="{FF2B5EF4-FFF2-40B4-BE49-F238E27FC236}">
                  <a16:creationId xmlns:a16="http://schemas.microsoft.com/office/drawing/2014/main" id="{420243BC-BE4B-D9BC-FAF1-83E4AA556D0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64011" y="3551648"/>
              <a:ext cx="1202696" cy="1615442"/>
            </a:xfrm>
            <a:prstGeom prst="rect">
              <a:avLst/>
            </a:prstGeom>
          </p:spPr>
        </p:pic>
        <p:sp>
          <p:nvSpPr>
            <p:cNvPr id="55" name="Forme libre : forme 54">
              <a:extLst>
                <a:ext uri="{FF2B5EF4-FFF2-40B4-BE49-F238E27FC236}">
                  <a16:creationId xmlns:a16="http://schemas.microsoft.com/office/drawing/2014/main" id="{392B76CC-B916-5764-4028-28EA334449F5}"/>
                </a:ext>
              </a:extLst>
            </p:cNvPr>
            <p:cNvSpPr/>
            <p:nvPr/>
          </p:nvSpPr>
          <p:spPr>
            <a:xfrm>
              <a:off x="8491728" y="3346704"/>
              <a:ext cx="91440" cy="219456"/>
            </a:xfrm>
            <a:custGeom>
              <a:avLst/>
              <a:gdLst>
                <a:gd name="connsiteX0" fmla="*/ 91440 w 91440"/>
                <a:gd name="connsiteY0" fmla="*/ 219456 h 219456"/>
                <a:gd name="connsiteX1" fmla="*/ 73152 w 91440"/>
                <a:gd name="connsiteY1" fmla="*/ 140208 h 219456"/>
                <a:gd name="connsiteX2" fmla="*/ 60960 w 91440"/>
                <a:gd name="connsiteY2" fmla="*/ 97536 h 219456"/>
                <a:gd name="connsiteX3" fmla="*/ 30480 w 91440"/>
                <a:gd name="connsiteY3" fmla="*/ 24384 h 219456"/>
                <a:gd name="connsiteX4" fmla="*/ 18288 w 91440"/>
                <a:gd name="connsiteY4" fmla="*/ 6096 h 219456"/>
                <a:gd name="connsiteX5" fmla="*/ 0 w 91440"/>
                <a:gd name="connsiteY5" fmla="*/ 0 h 219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40" h="219456">
                  <a:moveTo>
                    <a:pt x="91440" y="219456"/>
                  </a:moveTo>
                  <a:cubicBezTo>
                    <a:pt x="85089" y="187700"/>
                    <a:pt x="82955" y="174520"/>
                    <a:pt x="73152" y="140208"/>
                  </a:cubicBezTo>
                  <a:cubicBezTo>
                    <a:pt x="69088" y="125984"/>
                    <a:pt x="64772" y="111830"/>
                    <a:pt x="60960" y="97536"/>
                  </a:cubicBezTo>
                  <a:cubicBezTo>
                    <a:pt x="43419" y="31756"/>
                    <a:pt x="60571" y="66512"/>
                    <a:pt x="30480" y="24384"/>
                  </a:cubicBezTo>
                  <a:cubicBezTo>
                    <a:pt x="26222" y="18422"/>
                    <a:pt x="24009" y="10673"/>
                    <a:pt x="18288" y="6096"/>
                  </a:cubicBezTo>
                  <a:cubicBezTo>
                    <a:pt x="13270" y="2082"/>
                    <a:pt x="6096" y="2032"/>
                    <a:pt x="0" y="0"/>
                  </a:cubicBezTo>
                </a:path>
              </a:pathLst>
            </a:custGeom>
            <a:noFill/>
            <a:ln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sp>
        <p:nvSpPr>
          <p:cNvPr id="56" name="ZoneTexte 55">
            <a:extLst>
              <a:ext uri="{FF2B5EF4-FFF2-40B4-BE49-F238E27FC236}">
                <a16:creationId xmlns:a16="http://schemas.microsoft.com/office/drawing/2014/main" id="{414C44B8-C6DA-FA2F-4845-9F2BFF7E3D00}"/>
              </a:ext>
            </a:extLst>
          </p:cNvPr>
          <p:cNvSpPr txBox="1"/>
          <p:nvPr/>
        </p:nvSpPr>
        <p:spPr>
          <a:xfrm>
            <a:off x="7523480" y="1235987"/>
            <a:ext cx="3921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Lorsqu’on ouvre un circuit inductif en charge il y a apparition d’une surtension</a:t>
            </a:r>
          </a:p>
        </p:txBody>
      </p:sp>
      <p:cxnSp>
        <p:nvCxnSpPr>
          <p:cNvPr id="60" name="Connecteur : en angle 59">
            <a:extLst>
              <a:ext uri="{FF2B5EF4-FFF2-40B4-BE49-F238E27FC236}">
                <a16:creationId xmlns:a16="http://schemas.microsoft.com/office/drawing/2014/main" id="{9244BC8A-0A7B-3CF0-51DA-695FEE0214BD}"/>
              </a:ext>
            </a:extLst>
          </p:cNvPr>
          <p:cNvCxnSpPr/>
          <p:nvPr/>
        </p:nvCxnSpPr>
        <p:spPr>
          <a:xfrm>
            <a:off x="9235440" y="2023385"/>
            <a:ext cx="660400" cy="300574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oneTexte 60">
            <a:extLst>
              <a:ext uri="{FF2B5EF4-FFF2-40B4-BE49-F238E27FC236}">
                <a16:creationId xmlns:a16="http://schemas.microsoft.com/office/drawing/2014/main" id="{2896F8CD-F2BB-0FCF-7B7F-92AA96B47C7B}"/>
              </a:ext>
            </a:extLst>
          </p:cNvPr>
          <p:cNvSpPr txBox="1"/>
          <p:nvPr/>
        </p:nvSpPr>
        <p:spPr>
          <a:xfrm>
            <a:off x="9895840" y="2163265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0A</a:t>
            </a:r>
          </a:p>
        </p:txBody>
      </p:sp>
      <p:sp>
        <p:nvSpPr>
          <p:cNvPr id="63" name="ZoneTexte 62">
            <a:extLst>
              <a:ext uri="{FF2B5EF4-FFF2-40B4-BE49-F238E27FC236}">
                <a16:creationId xmlns:a16="http://schemas.microsoft.com/office/drawing/2014/main" id="{C9B34728-DFEF-B8F2-E347-CF6436070CF8}"/>
              </a:ext>
            </a:extLst>
          </p:cNvPr>
          <p:cNvSpPr txBox="1"/>
          <p:nvPr/>
        </p:nvSpPr>
        <p:spPr>
          <a:xfrm>
            <a:off x="8449666" y="2036524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i(t)</a:t>
            </a:r>
          </a:p>
        </p:txBody>
      </p:sp>
      <p:cxnSp>
        <p:nvCxnSpPr>
          <p:cNvPr id="65" name="Connecteur droit 64">
            <a:extLst>
              <a:ext uri="{FF2B5EF4-FFF2-40B4-BE49-F238E27FC236}">
                <a16:creationId xmlns:a16="http://schemas.microsoft.com/office/drawing/2014/main" id="{8993CA8B-42BB-F571-5989-DE80CA34F475}"/>
              </a:ext>
            </a:extLst>
          </p:cNvPr>
          <p:cNvCxnSpPr>
            <a:cxnSpLocks/>
          </p:cNvCxnSpPr>
          <p:nvPr/>
        </p:nvCxnSpPr>
        <p:spPr>
          <a:xfrm>
            <a:off x="9565640" y="2532597"/>
            <a:ext cx="0" cy="5763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Connecteur droit 66">
            <a:extLst>
              <a:ext uri="{FF2B5EF4-FFF2-40B4-BE49-F238E27FC236}">
                <a16:creationId xmlns:a16="http://schemas.microsoft.com/office/drawing/2014/main" id="{2CEF78E1-247A-15E3-51C0-D478E9C82AE9}"/>
              </a:ext>
            </a:extLst>
          </p:cNvPr>
          <p:cNvCxnSpPr/>
          <p:nvPr/>
        </p:nvCxnSpPr>
        <p:spPr>
          <a:xfrm>
            <a:off x="9164320" y="2515037"/>
            <a:ext cx="731520" cy="17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ZoneTexte 68">
            <a:extLst>
              <a:ext uri="{FF2B5EF4-FFF2-40B4-BE49-F238E27FC236}">
                <a16:creationId xmlns:a16="http://schemas.microsoft.com/office/drawing/2014/main" id="{79355B40-CF69-44D4-4838-5217F0CB3C80}"/>
              </a:ext>
            </a:extLst>
          </p:cNvPr>
          <p:cNvSpPr txBox="1"/>
          <p:nvPr/>
        </p:nvSpPr>
        <p:spPr>
          <a:xfrm>
            <a:off x="8477892" y="2488255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e(t)</a:t>
            </a:r>
          </a:p>
        </p:txBody>
      </p:sp>
      <p:sp>
        <p:nvSpPr>
          <p:cNvPr id="70" name="ZoneTexte 69">
            <a:extLst>
              <a:ext uri="{FF2B5EF4-FFF2-40B4-BE49-F238E27FC236}">
                <a16:creationId xmlns:a16="http://schemas.microsoft.com/office/drawing/2014/main" id="{8FC129E4-3153-BA0D-4BD6-1886B5DA592D}"/>
              </a:ext>
            </a:extLst>
          </p:cNvPr>
          <p:cNvSpPr txBox="1"/>
          <p:nvPr/>
        </p:nvSpPr>
        <p:spPr>
          <a:xfrm>
            <a:off x="8852974" y="1816823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3A</a:t>
            </a:r>
          </a:p>
        </p:txBody>
      </p:sp>
      <p:sp>
        <p:nvSpPr>
          <p:cNvPr id="71" name="ZoneTexte 70">
            <a:extLst>
              <a:ext uri="{FF2B5EF4-FFF2-40B4-BE49-F238E27FC236}">
                <a16:creationId xmlns:a16="http://schemas.microsoft.com/office/drawing/2014/main" id="{44E9BD3D-EA58-D0AB-7D0E-EC90567F10E0}"/>
              </a:ext>
            </a:extLst>
          </p:cNvPr>
          <p:cNvSpPr txBox="1"/>
          <p:nvPr/>
        </p:nvSpPr>
        <p:spPr>
          <a:xfrm>
            <a:off x="9591041" y="2857587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-1000V</a:t>
            </a:r>
          </a:p>
        </p:txBody>
      </p:sp>
      <p:sp>
        <p:nvSpPr>
          <p:cNvPr id="72" name="Ellipse 71">
            <a:extLst>
              <a:ext uri="{FF2B5EF4-FFF2-40B4-BE49-F238E27FC236}">
                <a16:creationId xmlns:a16="http://schemas.microsoft.com/office/drawing/2014/main" id="{75D8EA4D-5CDE-FC21-EE82-27A1433D56B1}"/>
              </a:ext>
            </a:extLst>
          </p:cNvPr>
          <p:cNvSpPr/>
          <p:nvPr/>
        </p:nvSpPr>
        <p:spPr>
          <a:xfrm>
            <a:off x="9387660" y="1882318"/>
            <a:ext cx="257534" cy="54868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74" name="Connecteur droit avec flèche 73">
            <a:extLst>
              <a:ext uri="{FF2B5EF4-FFF2-40B4-BE49-F238E27FC236}">
                <a16:creationId xmlns:a16="http://schemas.microsoft.com/office/drawing/2014/main" id="{F75E6178-CFB8-14B6-9469-E3725EF714D0}"/>
              </a:ext>
            </a:extLst>
          </p:cNvPr>
          <p:cNvCxnSpPr>
            <a:cxnSpLocks/>
          </p:cNvCxnSpPr>
          <p:nvPr/>
        </p:nvCxnSpPr>
        <p:spPr>
          <a:xfrm>
            <a:off x="9570721" y="2059940"/>
            <a:ext cx="0" cy="1917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eur droit avec flèche 77">
            <a:extLst>
              <a:ext uri="{FF2B5EF4-FFF2-40B4-BE49-F238E27FC236}">
                <a16:creationId xmlns:a16="http://schemas.microsoft.com/office/drawing/2014/main" id="{481979EC-3D06-0FB8-BAB1-CC1174A50F57}"/>
              </a:ext>
            </a:extLst>
          </p:cNvPr>
          <p:cNvCxnSpPr/>
          <p:nvPr/>
        </p:nvCxnSpPr>
        <p:spPr>
          <a:xfrm flipH="1">
            <a:off x="9591041" y="2616118"/>
            <a:ext cx="1080769" cy="2414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ZoneTexte 78">
            <a:extLst>
              <a:ext uri="{FF2B5EF4-FFF2-40B4-BE49-F238E27FC236}">
                <a16:creationId xmlns:a16="http://schemas.microsoft.com/office/drawing/2014/main" id="{17B36398-749E-61B8-D2F8-72FC72A75D49}"/>
              </a:ext>
            </a:extLst>
          </p:cNvPr>
          <p:cNvSpPr txBox="1"/>
          <p:nvPr/>
        </p:nvSpPr>
        <p:spPr>
          <a:xfrm>
            <a:off x="10627360" y="2421845"/>
            <a:ext cx="1498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pic de tension</a:t>
            </a:r>
          </a:p>
        </p:txBody>
      </p:sp>
    </p:spTree>
    <p:extLst>
      <p:ext uri="{BB962C8B-B14F-4D97-AF65-F5344CB8AC3E}">
        <p14:creationId xmlns:p14="http://schemas.microsoft.com/office/powerpoint/2010/main" val="70070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2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35A9A03-8803-EF20-2F91-D2F685A42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autre façon de visualiser l’étincelle de rupture dans la bobine</a:t>
            </a:r>
          </a:p>
        </p:txBody>
      </p:sp>
      <p:pic>
        <p:nvPicPr>
          <p:cNvPr id="4" name="Surtension inductive d'un relais ou contacteur">
            <a:hlinkClick r:id="" action="ppaction://media"/>
            <a:extLst>
              <a:ext uri="{FF2B5EF4-FFF2-40B4-BE49-F238E27FC236}">
                <a16:creationId xmlns:a16="http://schemas.microsoft.com/office/drawing/2014/main" id="{A22A2F47-DE10-FB0A-356C-D72CE0A496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09510" y="1214120"/>
            <a:ext cx="5491890" cy="3093720"/>
          </a:xfrm>
          <a:prstGeom prst="rect">
            <a:avLst/>
          </a:prstGeom>
        </p:spPr>
      </p:pic>
      <p:pic>
        <p:nvPicPr>
          <p:cNvPr id="5" name="Observation de la surtension inductive à l'oscilloscope LCD">
            <a:hlinkClick r:id="" action="ppaction://media"/>
            <a:extLst>
              <a:ext uri="{FF2B5EF4-FFF2-40B4-BE49-F238E27FC236}">
                <a16:creationId xmlns:a16="http://schemas.microsoft.com/office/drawing/2014/main" id="{42FA4E7B-D708-E309-6D74-E2E549DA26B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" y="1813560"/>
            <a:ext cx="4427780" cy="2494280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58120176-BB67-C734-F6EF-E8338DA81240}"/>
              </a:ext>
            </a:extLst>
          </p:cNvPr>
          <p:cNvSpPr txBox="1"/>
          <p:nvPr/>
        </p:nvSpPr>
        <p:spPr>
          <a:xfrm>
            <a:off x="838200" y="4797028"/>
            <a:ext cx="5326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Les solutions : </a:t>
            </a:r>
            <a:r>
              <a:rPr lang="fr-FR" dirty="0"/>
              <a:t>ajout d’une diode ou d’un condensateur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1A2C9115-B578-5FD7-1F00-6CC17C6461F8}"/>
              </a:ext>
            </a:extLst>
          </p:cNvPr>
          <p:cNvSpPr txBox="1"/>
          <p:nvPr/>
        </p:nvSpPr>
        <p:spPr>
          <a:xfrm>
            <a:off x="3901030" y="5136048"/>
            <a:ext cx="81483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hlinkClick r:id="rId8"/>
              </a:rPr>
              <a:t>https://fr.rs-online.com/web/p/accessoires-pour-contacteurs/3950043</a:t>
            </a:r>
            <a:r>
              <a:rPr lang="fr-FR" dirty="0"/>
              <a:t> 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E99539A0-E544-F6A5-EB1A-55888930AC45}"/>
              </a:ext>
            </a:extLst>
          </p:cNvPr>
          <p:cNvSpPr txBox="1"/>
          <p:nvPr/>
        </p:nvSpPr>
        <p:spPr>
          <a:xfrm>
            <a:off x="3901030" y="5505380"/>
            <a:ext cx="76911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hlinkClick r:id="rId9"/>
              </a:rPr>
              <a:t>https://fr.rs-online.com/web/p/accessoires-pour-contacteurs/8185884</a:t>
            </a:r>
            <a:r>
              <a:rPr lang="fr-FR" dirty="0"/>
              <a:t> 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ECA51686-73E9-3C03-C78A-BB2011974D51}"/>
              </a:ext>
            </a:extLst>
          </p:cNvPr>
          <p:cNvSpPr txBox="1"/>
          <p:nvPr/>
        </p:nvSpPr>
        <p:spPr>
          <a:xfrm>
            <a:off x="1026161" y="6065520"/>
            <a:ext cx="8442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utile lorsque l’on utilise des automates ou lorsque les contacteurs manœuvrent souvent ou électronique capteur à proximité</a:t>
            </a:r>
          </a:p>
        </p:txBody>
      </p:sp>
    </p:spTree>
    <p:extLst>
      <p:ext uri="{BB962C8B-B14F-4D97-AF65-F5344CB8AC3E}">
        <p14:creationId xmlns:p14="http://schemas.microsoft.com/office/powerpoint/2010/main" val="85322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87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6B131FA3-2951-4B45-826D-4672EC115C4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582" y="825804"/>
            <a:ext cx="6555447" cy="387514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41C10EDA-1A30-4C5D-967E-7B3786E08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Rappel phénomènes physique : courant de foucault</a:t>
            </a:r>
          </a:p>
        </p:txBody>
      </p:sp>
      <p:pic>
        <p:nvPicPr>
          <p:cNvPr id="5" name="foucault">
            <a:hlinkClick r:id="" action="ppaction://media"/>
            <a:extLst>
              <a:ext uri="{FF2B5EF4-FFF2-40B4-BE49-F238E27FC236}">
                <a16:creationId xmlns:a16="http://schemas.microsoft.com/office/drawing/2014/main" id="{608D3E10-496F-4F96-AEF3-1A6E6A21B79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457383" y="3921587"/>
            <a:ext cx="4896417" cy="2747963"/>
          </a:xfrm>
        </p:spPr>
      </p:pic>
      <p:pic>
        <p:nvPicPr>
          <p:cNvPr id="4" name="lenz2">
            <a:hlinkClick r:id="" action="ppaction://media"/>
            <a:extLst>
              <a:ext uri="{FF2B5EF4-FFF2-40B4-BE49-F238E27FC236}">
                <a16:creationId xmlns:a16="http://schemas.microsoft.com/office/drawing/2014/main" id="{E88D02FE-5CDC-4C0A-8B6D-50D403078FE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8707" y="1001719"/>
            <a:ext cx="4587875" cy="2574925"/>
          </a:xfrm>
          <a:prstGeom prst="rect">
            <a:avLst/>
          </a:prstGeom>
        </p:spPr>
      </p:pic>
      <p:pic>
        <p:nvPicPr>
          <p:cNvPr id="6" name="Foucault2">
            <a:hlinkClick r:id="" action="ppaction://media"/>
            <a:extLst>
              <a:ext uri="{FF2B5EF4-FFF2-40B4-BE49-F238E27FC236}">
                <a16:creationId xmlns:a16="http://schemas.microsoft.com/office/drawing/2014/main" id="{CA1AA600-82FB-4CCF-A3AA-E8F81414AED5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31279" y="3838051"/>
            <a:ext cx="4587875" cy="2574925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3FB6FD86-160D-4F41-A4CB-B7F40117D9E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34767" y="937208"/>
            <a:ext cx="2054618" cy="881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57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4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0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08FF35D-544C-A6FE-7E0D-B7E6DA187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Courants de Foucault</a:t>
            </a:r>
          </a:p>
        </p:txBody>
      </p:sp>
      <p:pic>
        <p:nvPicPr>
          <p:cNvPr id="7" name="foucault">
            <a:hlinkClick r:id="" action="ppaction://media"/>
            <a:extLst>
              <a:ext uri="{FF2B5EF4-FFF2-40B4-BE49-F238E27FC236}">
                <a16:creationId xmlns:a16="http://schemas.microsoft.com/office/drawing/2014/main" id="{060EEA8B-8C62-2021-63E0-C468C78FAF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1103" y="1449237"/>
            <a:ext cx="5037826" cy="2833777"/>
          </a:xfrm>
          <a:prstGeom prst="rect">
            <a:avLst/>
          </a:prstGeom>
        </p:spPr>
      </p:pic>
      <p:pic>
        <p:nvPicPr>
          <p:cNvPr id="8" name="supraconducteur-foucault">
            <a:hlinkClick r:id="" action="ppaction://media"/>
            <a:extLst>
              <a:ext uri="{FF2B5EF4-FFF2-40B4-BE49-F238E27FC236}">
                <a16:creationId xmlns:a16="http://schemas.microsoft.com/office/drawing/2014/main" id="{2B2AAA77-6702-95CC-462C-67F40D06829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77000" y="977811"/>
            <a:ext cx="4876800" cy="3657600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FB10C5A7-21C4-0140-2800-53EE7C23D4C6}"/>
              </a:ext>
            </a:extLst>
          </p:cNvPr>
          <p:cNvSpPr txBox="1"/>
          <p:nvPr/>
        </p:nvSpPr>
        <p:spPr>
          <a:xfrm>
            <a:off x="6534652" y="5262224"/>
            <a:ext cx="60945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hlinkClick r:id="rId8"/>
              </a:rPr>
              <a:t>https://www.youtube.com/watch?v=pbwr73R6Ay8</a:t>
            </a:r>
            <a:r>
              <a:rPr lang="fr-FR" dirty="0"/>
              <a:t> 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B6B2CC19-9025-D687-850A-A04C3D4CD05F}"/>
              </a:ext>
            </a:extLst>
          </p:cNvPr>
          <p:cNvSpPr txBox="1"/>
          <p:nvPr/>
        </p:nvSpPr>
        <p:spPr>
          <a:xfrm>
            <a:off x="6575486" y="4926643"/>
            <a:ext cx="2226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Plaques à inductions :</a:t>
            </a: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87DFBEF8-7E3A-5702-B76F-41C0CB00B9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88072" y="4195279"/>
            <a:ext cx="2226892" cy="2503222"/>
          </a:xfrm>
          <a:prstGeom prst="rect">
            <a:avLst/>
          </a:prstGeom>
        </p:spPr>
      </p:pic>
      <p:sp>
        <p:nvSpPr>
          <p:cNvPr id="15" name="ZoneTexte 14">
            <a:extLst>
              <a:ext uri="{FF2B5EF4-FFF2-40B4-BE49-F238E27FC236}">
                <a16:creationId xmlns:a16="http://schemas.microsoft.com/office/drawing/2014/main" id="{82698760-022C-16BD-B6B5-56F43BC1CCBB}"/>
              </a:ext>
            </a:extLst>
          </p:cNvPr>
          <p:cNvSpPr txBox="1"/>
          <p:nvPr/>
        </p:nvSpPr>
        <p:spPr>
          <a:xfrm>
            <a:off x="6592738" y="6169669"/>
            <a:ext cx="63361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hlinkClick r:id="rId10"/>
              </a:rPr>
              <a:t>https://www.youtube.com/watch?v=JnWe_X20QhY</a:t>
            </a:r>
            <a:r>
              <a:rPr lang="fr-FR" dirty="0"/>
              <a:t> 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43F3B56B-2C33-8C90-2316-8A3F213585B6}"/>
              </a:ext>
            </a:extLst>
          </p:cNvPr>
          <p:cNvSpPr txBox="1"/>
          <p:nvPr/>
        </p:nvSpPr>
        <p:spPr>
          <a:xfrm>
            <a:off x="6592738" y="5880189"/>
            <a:ext cx="2052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chauffe industrielle:</a:t>
            </a:r>
          </a:p>
        </p:txBody>
      </p:sp>
    </p:spTree>
    <p:extLst>
      <p:ext uri="{BB962C8B-B14F-4D97-AF65-F5344CB8AC3E}">
        <p14:creationId xmlns:p14="http://schemas.microsoft.com/office/powerpoint/2010/main" val="51574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93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0E30912688A4449BB17F71E62A28C5" ma:contentTypeVersion="14" ma:contentTypeDescription="Crée un document." ma:contentTypeScope="" ma:versionID="139bc33309a602ca29231c7905c83488">
  <xsd:schema xmlns:xsd="http://www.w3.org/2001/XMLSchema" xmlns:xs="http://www.w3.org/2001/XMLSchema" xmlns:p="http://schemas.microsoft.com/office/2006/metadata/properties" xmlns:ns3="d01359fd-35e0-471f-9548-9209917b04df" xmlns:ns4="25371633-b830-4225-9933-bb32be53bee9" targetNamespace="http://schemas.microsoft.com/office/2006/metadata/properties" ma:root="true" ma:fieldsID="20f9c7f7dda695549b05ca162217a3e2" ns3:_="" ns4:_="">
    <xsd:import namespace="d01359fd-35e0-471f-9548-9209917b04df"/>
    <xsd:import namespace="25371633-b830-4225-9933-bb32be53bee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1359fd-35e0-471f-9548-9209917b04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371633-b830-4225-9933-bb32be53bee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81E2A4B-BDAA-4684-96EB-02E80EF458F5}">
  <ds:schemaRefs>
    <ds:schemaRef ds:uri="d01359fd-35e0-471f-9548-9209917b04df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25371633-b830-4225-9933-bb32be53bee9"/>
  </ds:schemaRefs>
</ds:datastoreItem>
</file>

<file path=customXml/itemProps2.xml><?xml version="1.0" encoding="utf-8"?>
<ds:datastoreItem xmlns:ds="http://schemas.openxmlformats.org/officeDocument/2006/customXml" ds:itemID="{F9673E2D-C08C-4BD8-8F58-E04D49E426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C011FD-9455-495E-9BDD-0E038131E6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1359fd-35e0-471f-9548-9209917b04df"/>
    <ds:schemaRef ds:uri="25371633-b830-4225-9933-bb32be53be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28548</TotalTime>
  <Words>398</Words>
  <Application>Microsoft Office PowerPoint</Application>
  <PresentationFormat>Grand écran</PresentationFormat>
  <Paragraphs>121</Paragraphs>
  <Slides>18</Slides>
  <Notes>1</Notes>
  <HiddenSlides>0</HiddenSlides>
  <MMClips>20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Cascadia Code SemiBold</vt:lpstr>
      <vt:lpstr>Thème Office</vt:lpstr>
      <vt:lpstr>Loi de Lenz et production électrique</vt:lpstr>
      <vt:lpstr>Rappel phénomènes physique : loi de Lenz</vt:lpstr>
      <vt:lpstr>Histoire de la production électrique</vt:lpstr>
      <vt:lpstr>Les différents types d’alternateur (monophasé)</vt:lpstr>
      <vt:lpstr>alternateur triphasé</vt:lpstr>
      <vt:lpstr>Production électrique</vt:lpstr>
      <vt:lpstr>Alternateur ou moteur synchrone triphasé ?</vt:lpstr>
      <vt:lpstr>Présentation PowerPoint</vt:lpstr>
      <vt:lpstr>Présentation PowerPoint</vt:lpstr>
      <vt:lpstr>Présentation PowerPoint</vt:lpstr>
      <vt:lpstr>Présentation PowerPoint</vt:lpstr>
      <vt:lpstr>Mutuelle induction et importance du matériau magnétique</vt:lpstr>
      <vt:lpstr>Application loi de Lenz : Le transformateur</vt:lpstr>
      <vt:lpstr>Transformateur de courant : on bobine 100 fois le tore.</vt:lpstr>
      <vt:lpstr>Etincelle de rupture dans la bobine</vt:lpstr>
      <vt:lpstr>autre façon de visualiser l’étincelle de rupture dans la bobine</vt:lpstr>
      <vt:lpstr>Rappel phénomènes physique : courant de foucault</vt:lpstr>
      <vt:lpstr>Courants de Foucault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Jean-Louis Salvat</dc:creator>
  <cp:lastModifiedBy>Jean-Louis Salvat</cp:lastModifiedBy>
  <cp:revision>51</cp:revision>
  <cp:lastPrinted>2024-05-15T08:37:19Z</cp:lastPrinted>
  <dcterms:created xsi:type="dcterms:W3CDTF">2022-05-02T16:44:12Z</dcterms:created>
  <dcterms:modified xsi:type="dcterms:W3CDTF">2025-12-22T15:37:20Z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0x010100F40E30912688A4449BB17F71E62A28C5</vt:lpwstr>
  </property>
</Properties>
</file>