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303" r:id="rId6"/>
    <p:sldId id="264" r:id="rId7"/>
    <p:sldId id="313" r:id="rId8"/>
    <p:sldId id="269" r:id="rId9"/>
    <p:sldId id="270" r:id="rId10"/>
    <p:sldId id="279" r:id="rId11"/>
    <p:sldId id="281" r:id="rId12"/>
    <p:sldId id="271" r:id="rId13"/>
    <p:sldId id="298" r:id="rId14"/>
    <p:sldId id="280" r:id="rId15"/>
    <p:sldId id="295" r:id="rId16"/>
    <p:sldId id="261" r:id="rId17"/>
    <p:sldId id="296" r:id="rId18"/>
    <p:sldId id="297" r:id="rId19"/>
    <p:sldId id="258" r:id="rId20"/>
    <p:sldId id="291" r:id="rId21"/>
    <p:sldId id="304" r:id="rId22"/>
    <p:sldId id="259" r:id="rId23"/>
    <p:sldId id="287" r:id="rId24"/>
    <p:sldId id="293" r:id="rId25"/>
    <p:sldId id="302" r:id="rId26"/>
    <p:sldId id="260" r:id="rId27"/>
    <p:sldId id="299" r:id="rId28"/>
    <p:sldId id="278" r:id="rId29"/>
    <p:sldId id="277" r:id="rId30"/>
    <p:sldId id="289" r:id="rId31"/>
    <p:sldId id="262" r:id="rId32"/>
    <p:sldId id="263" r:id="rId33"/>
    <p:sldId id="266" r:id="rId34"/>
    <p:sldId id="292" r:id="rId35"/>
    <p:sldId id="305" r:id="rId36"/>
    <p:sldId id="284" r:id="rId37"/>
    <p:sldId id="306" r:id="rId38"/>
    <p:sldId id="285" r:id="rId39"/>
    <p:sldId id="307" r:id="rId40"/>
    <p:sldId id="272" r:id="rId41"/>
    <p:sldId id="273" r:id="rId42"/>
    <p:sldId id="276" r:id="rId43"/>
    <p:sldId id="274" r:id="rId44"/>
    <p:sldId id="275" r:id="rId45"/>
    <p:sldId id="301" r:id="rId46"/>
    <p:sldId id="316" r:id="rId47"/>
    <p:sldId id="310" r:id="rId48"/>
    <p:sldId id="308" r:id="rId49"/>
    <p:sldId id="314" r:id="rId50"/>
    <p:sldId id="312" r:id="rId51"/>
    <p:sldId id="315" r:id="rId5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3D8BB-EDEE-D37F-FE47-DB31917A0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599050-1048-AF53-FD72-ABAA1413C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246D01-B783-A254-1259-227277C7A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3D86F2-2D8D-5BA8-41F2-C59E36DF4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C5EDFB-85C1-0037-DEF2-DD967A513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07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E0329F-C672-D4BF-D0CC-B58D12152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E50A2C-E55A-BB00-520A-6161F20DB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1384DC-55E7-C4CE-9296-8E95B0D2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CC7B7F-1C1B-5813-FCB0-C0D50CF78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6F0AFC-37D9-386C-CE33-BDA973CC6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70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BB41F-2CC4-5319-891E-435FA7DAD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2D1BCC-67D5-B797-691F-31716CFEB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B05C16-C49C-1801-9A14-5A4CA5734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67E8AB-3FB2-5432-E41A-6C203896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98DB9F-C5F5-3D73-13F4-E21C4C11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391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55D74-FCE6-2351-9538-6C46C3753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B3E7FA-C7B9-4316-A656-EF41782335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9F87ED-8FA0-1269-B9D3-E5CA5C828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AE8F21-900B-23B9-E57F-BCAA77A83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7BDD33-7E06-D3C4-BDE4-4F61242DB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F2C59-7904-0A89-19D8-D9A43975F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80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B86C21-3ED5-F02F-CBB6-96CC711B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4BC1F6-661E-C7F0-9C34-86D42D6B8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12D2CE-E82D-1F40-2720-E621B5127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5D05643-4B3B-5DBE-2390-A14B5FF2C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EDCBCF1-1DE7-4E0C-927A-AD0081D3B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A002923-4D79-4A31-655D-1D69C1E1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81CD94C-6B23-E8C8-FBD2-2F197C4E7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DC5556-568E-1101-8EA2-3446B1484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136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996C5F-C1D1-69B8-493F-00EB8B8B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1057EF-CA71-5F66-4057-0403D15E6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A9B99D-6C51-E823-83BF-C617A44D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CC7E9A-1DCD-FCD5-7C25-1BB8F4FD6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0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C8829FF-1D6A-1E70-5E56-2FEBADCCA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D8D18D1-6516-0090-5CDB-B28CA0B1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8AE2D3-18CF-2785-6B9B-F88C6562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87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BEAE29-242B-2BF1-3461-A9816D858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4ABE19-ED9F-24B1-2F2C-225D2752B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4AF082-4963-81DB-82E0-938801ADF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315149-BA93-B387-07AA-5C8B0C00F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658253-35DE-8F8A-8801-6337D3223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ED83DF-F604-2A54-B837-5F45EF35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391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F4C59B-574A-59BC-B919-BF718D2EA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477F018-8FA8-E41B-D184-D3E03C4C1D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DDBBAF-C4C4-D62E-F52B-B2D08E846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6D8B62-060C-9CD6-5081-F934DB4B4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5C5BE6-FD3A-5A3F-D8E0-802CD3DC5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C0647D-58DC-F37A-1AA0-780CEA67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71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584F79-BF71-687C-BE6E-66E6C934E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8C3DDD6-33A9-571F-5DB2-D68660238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187189-0529-5E0A-A9E5-AB86EE86E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B5C42B-CB14-83CE-C17E-08EBC2DE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FD51FE-33D1-1EFC-31AA-5E1F6352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656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BDE15E5-9578-D26C-1733-200F80FA1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59B875-0EC2-A1EF-9B4B-FEB33551F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33A067-8E1F-C647-0D22-FB73AC5C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0FFC8B-7FFA-8124-9A5A-A1758075C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781D0A-8DD7-8EB7-AE05-C102BDB0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73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3B4C08E-30AB-5642-8DD4-F84D140DB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B8CBAA-DDA1-59C4-31EE-0ACC1F17E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1BB9D9-A48F-2F0C-9838-A099A3032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ED73E6-B6D9-47E7-8CF6-B3E0BE94DA7B}" type="datetimeFigureOut">
              <a:rPr lang="fr-FR" smtClean="0"/>
              <a:t>02/05/2026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15E0A5-5C29-17B4-5C57-F76EF5003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A94095-1557-641A-0E59-06B5E1F3A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F1F114-A2D6-40BC-94C4-E1F75456CD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79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0C94Ldh4MQ" TargetMode="External"/><Relationship Id="rId2" Type="http://schemas.openxmlformats.org/officeDocument/2006/relationships/hyperlink" Target="https://www.youtube.com/watch?v=Va_74ljek_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l0cF0EwAiH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te-france.com/donnees-publications/eco2mix-donnees-temps-reel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s://selectra.info/energie/electricite/prix/marche-de-gros" TargetMode="External"/><Relationship Id="rId4" Type="http://schemas.openxmlformats.org/officeDocument/2006/relationships/hyperlink" Target="https://www.rte-france.com/donnees-publications/eco2mix-donnees-temps-reel/production-electricite-par-filier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legrand.com/editorial/legrandfr/normes/infographie-norme-nfc15100-grand-public.pdf" TargetMode="External"/><Relationship Id="rId2" Type="http://schemas.openxmlformats.org/officeDocument/2006/relationships/hyperlink" Target="https://www.legrand.fr/catalogue/guide-interactif/trouvez-une-information-precise-sur-la-norme-nf-c-15-10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-0u8tuegso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hyperlink" Target="https://blog.domadoo.fr/111116-pieuvre-electrique-universelle-cpreyconnect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rand.fr/questions-frequentes/le-parafoudre-est-il-obligatoire" TargetMode="Externa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s://edesign-home.se.com/?country=F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916112C-FA47-222D-6DF7-9495BCFA3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13" y="883707"/>
            <a:ext cx="2772162" cy="41058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086EE4-97A2-B0E9-28CB-44361F5938AF}"/>
              </a:ext>
            </a:extLst>
          </p:cNvPr>
          <p:cNvSpPr txBox="1"/>
          <p:nvPr/>
        </p:nvSpPr>
        <p:spPr>
          <a:xfrm>
            <a:off x="4693920" y="1351280"/>
            <a:ext cx="4259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Electricité résidentielle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355F3F1-727B-98F2-F51A-A119CA2D1184}"/>
              </a:ext>
            </a:extLst>
          </p:cNvPr>
          <p:cNvSpPr txBox="1"/>
          <p:nvPr/>
        </p:nvSpPr>
        <p:spPr>
          <a:xfrm>
            <a:off x="5150498" y="2845837"/>
            <a:ext cx="204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Résumé et rappels</a:t>
            </a:r>
          </a:p>
        </p:txBody>
      </p:sp>
    </p:spTree>
    <p:extLst>
      <p:ext uri="{BB962C8B-B14F-4D97-AF65-F5344CB8AC3E}">
        <p14:creationId xmlns:p14="http://schemas.microsoft.com/office/powerpoint/2010/main" val="975906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33F260-658A-5A6D-3EE3-24271ED3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résidentiel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05C9A9-9C0B-2B8D-5C38-E2B666268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hlinkClick r:id="rId2"/>
              </a:rPr>
              <a:t>https://www.youtube.com/watch?v=Va_74ljek_c</a:t>
            </a:r>
            <a:r>
              <a:rPr lang="fr-FR" dirty="0"/>
              <a:t> (grand guide de l’électricité domestique (Le Mesnil) , </a:t>
            </a:r>
            <a:r>
              <a:rPr lang="fr-FR" b="1" dirty="0"/>
              <a:t>Comprendre et câbler une installation complète</a:t>
            </a:r>
          </a:p>
          <a:p>
            <a:r>
              <a:rPr lang="fr-FR" u="sng" dirty="0">
                <a:hlinkClick r:id="rId3"/>
              </a:rPr>
              <a:t>https://www.youtube.com/watch?v=_0C94Ldh4MQ</a:t>
            </a:r>
            <a:r>
              <a:rPr lang="fr-FR" dirty="0"/>
              <a:t> (Idem très </a:t>
            </a:r>
            <a:r>
              <a:rPr lang="fr-FR"/>
              <a:t>bien aussi)</a:t>
            </a:r>
            <a:endParaRPr lang="fr-FR" b="1" dirty="0"/>
          </a:p>
          <a:p>
            <a:r>
              <a:rPr lang="fr-FR" dirty="0">
                <a:hlinkClick r:id="rId4"/>
              </a:rPr>
              <a:t>https://youtu.be/l0cF0EwAiH4</a:t>
            </a:r>
            <a:r>
              <a:rPr lang="fr-FR" dirty="0"/>
              <a:t> (Les secrets des interrupteurs et des prises électriques - LPMDP S2 #5)</a:t>
            </a:r>
          </a:p>
          <a:p>
            <a:r>
              <a:rPr lang="fr-FR" dirty="0"/>
              <a:t>Les docs constructeurs (Hager, Legrand, Schneider Electric)</a:t>
            </a:r>
          </a:p>
          <a:p>
            <a:pPr lvl="1"/>
            <a:r>
              <a:rPr lang="fr-FR" dirty="0"/>
              <a:t>Schneider-GuideNFC15100-mai-2025.pdf</a:t>
            </a:r>
          </a:p>
          <a:p>
            <a:pPr lvl="1"/>
            <a:r>
              <a:rPr lang="nb-NO" dirty="0"/>
              <a:t>Guide NF C 15-100 hager</a:t>
            </a:r>
          </a:p>
          <a:p>
            <a:pPr lvl="1"/>
            <a:r>
              <a:rPr lang="fr-FR" dirty="0"/>
              <a:t>Guide NF C 15-100 Legrand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090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Tarifs réglementés 2026 (mono ou triphasé ?)</a:t>
            </a:r>
            <a:endParaRPr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32155" y="2172930"/>
          <a:ext cx="7804356" cy="3456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0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0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0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0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07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5065">
                <a:tc>
                  <a:txBody>
                    <a:bodyPr/>
                    <a:lstStyle/>
                    <a:p>
                      <a:r>
                        <a:rPr dirty="0"/>
                        <a:t>Puissance (kW)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Type (Base)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Tempo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Mono 230V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Tri 400V (A)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440">
                <a:tc>
                  <a:txBody>
                    <a:bodyPr/>
                    <a:lstStyle/>
                    <a:p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40">
                <a:tc>
                  <a:txBody>
                    <a:bodyPr/>
                    <a:lstStyle/>
                    <a:p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3x10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440">
                <a:tc>
                  <a:txBody>
                    <a:bodyPr/>
                    <a:lstStyle/>
                    <a:p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3x15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440">
                <a:tc>
                  <a:txBody>
                    <a:bodyPr/>
                    <a:lstStyle/>
                    <a:p>
                      <a: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3x20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440">
                <a:tc>
                  <a:txBody>
                    <a:bodyPr/>
                    <a:lstStyle/>
                    <a:p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3x25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442">
                <a:tc>
                  <a:txBody>
                    <a:bodyPr/>
                    <a:lstStyle/>
                    <a:p>
                      <a: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3x30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57DFAEA-C3D0-DB04-6296-08C467D5B3C7}"/>
              </a:ext>
            </a:extLst>
          </p:cNvPr>
          <p:cNvSpPr/>
          <p:nvPr/>
        </p:nvSpPr>
        <p:spPr>
          <a:xfrm>
            <a:off x="1356852" y="5820697"/>
            <a:ext cx="1268361" cy="4817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ABDC72-D25D-A8E7-C5E3-71F238E725D5}"/>
              </a:ext>
            </a:extLst>
          </p:cNvPr>
          <p:cNvSpPr txBox="1"/>
          <p:nvPr/>
        </p:nvSpPr>
        <p:spPr>
          <a:xfrm>
            <a:off x="2625213" y="5876921"/>
            <a:ext cx="6735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Ces abonnements ne sont plus disponibles à partir de février 2026</a:t>
            </a:r>
          </a:p>
        </p:txBody>
      </p:sp>
    </p:spTree>
    <p:extLst>
      <p:ext uri="{BB962C8B-B14F-4D97-AF65-F5344CB8AC3E}">
        <p14:creationId xmlns:p14="http://schemas.microsoft.com/office/powerpoint/2010/main" val="28904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Tableau des abonnements électriques</a:t>
            </a:r>
            <a:endParaRPr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996044"/>
              </p:ext>
            </p:extLst>
          </p:nvPr>
        </p:nvGraphicFramePr>
        <p:xfrm>
          <a:off x="242106" y="1325563"/>
          <a:ext cx="5689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7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4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28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6620">
                <a:tc>
                  <a:txBody>
                    <a:bodyPr/>
                    <a:lstStyle/>
                    <a:p>
                      <a:r>
                        <a:rPr sz="1800" dirty="0"/>
                        <a:t>Puissance (kW)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Type (Base)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Tempo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Mono 230V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Tri 400V (A)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620">
                <a:tc>
                  <a:txBody>
                    <a:bodyPr/>
                    <a:lstStyle/>
                    <a:p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620">
                <a:tc>
                  <a:txBody>
                    <a:bodyPr/>
                    <a:lstStyle/>
                    <a:p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3x10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620">
                <a:tc>
                  <a:txBody>
                    <a:bodyPr/>
                    <a:lstStyle/>
                    <a:p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3x15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620">
                <a:tc>
                  <a:txBody>
                    <a:bodyPr/>
                    <a:lstStyle/>
                    <a:p>
                      <a:r>
                        <a:rPr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3x20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620">
                <a:tc>
                  <a:txBody>
                    <a:bodyPr/>
                    <a:lstStyle/>
                    <a:p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3x25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620">
                <a:tc>
                  <a:txBody>
                    <a:bodyPr/>
                    <a:lstStyle/>
                    <a:p>
                      <a: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3x30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9635A0E-1EC7-BE4A-5333-47D1F648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58000" contras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9585" y="1534161"/>
            <a:ext cx="5950309" cy="39420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456FED-348B-6183-D55D-18D5712F314E}"/>
              </a:ext>
            </a:extLst>
          </p:cNvPr>
          <p:cNvSpPr/>
          <p:nvPr/>
        </p:nvSpPr>
        <p:spPr>
          <a:xfrm>
            <a:off x="242106" y="4446011"/>
            <a:ext cx="863994" cy="4817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3E33E2-4BCF-EC56-4F3B-E50D24CE7DDD}"/>
              </a:ext>
            </a:extLst>
          </p:cNvPr>
          <p:cNvSpPr txBox="1"/>
          <p:nvPr/>
        </p:nvSpPr>
        <p:spPr>
          <a:xfrm>
            <a:off x="1175486" y="4363735"/>
            <a:ext cx="4587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Ces abonnements ne sont plus disponibles à partir de février 2026</a:t>
            </a:r>
          </a:p>
        </p:txBody>
      </p:sp>
    </p:spTree>
    <p:extLst>
      <p:ext uri="{BB962C8B-B14F-4D97-AF65-F5344CB8AC3E}">
        <p14:creationId xmlns:p14="http://schemas.microsoft.com/office/powerpoint/2010/main" val="1586358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DBDA0A-0A09-5F50-7D6F-434A0E9E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production électrique et le marché de gros</a:t>
            </a:r>
          </a:p>
        </p:txBody>
      </p:sp>
      <p:pic>
        <p:nvPicPr>
          <p:cNvPr id="10242" name="Picture 2" descr="schéma du merit order sur le marché de l'électricité">
            <a:extLst>
              <a:ext uri="{FF2B5EF4-FFF2-40B4-BE49-F238E27FC236}">
                <a16:creationId xmlns:a16="http://schemas.microsoft.com/office/drawing/2014/main" id="{137C00C8-27F6-DC9D-EEB2-26356DE1C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04872"/>
            <a:ext cx="5566410" cy="445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237908-69C4-9B97-E53F-215C70A4721B}"/>
              </a:ext>
            </a:extLst>
          </p:cNvPr>
          <p:cNvSpPr txBox="1"/>
          <p:nvPr/>
        </p:nvSpPr>
        <p:spPr>
          <a:xfrm>
            <a:off x="579120" y="1588794"/>
            <a:ext cx="1168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https://www.rte-france.com/donnees-publications/eco2mix-donnees-temps-reel/</a:t>
            </a:r>
            <a:endParaRPr lang="fr-FR" dirty="0"/>
          </a:p>
          <a:p>
            <a:r>
              <a:rPr lang="fr-FR" dirty="0">
                <a:hlinkClick r:id="rId4"/>
              </a:rPr>
              <a:t>https://www.rte-france.com/donnees-publications/eco2mix-donnees-temps-reel/production-electricite-par-filiere</a:t>
            </a:r>
            <a:endParaRPr lang="fr-FR" dirty="0"/>
          </a:p>
          <a:p>
            <a:r>
              <a:rPr lang="fr-FR" dirty="0">
                <a:hlinkClick r:id="rId5"/>
              </a:rPr>
              <a:t>https://selectra.info/energie/electricite/prix/marche-de-gros</a:t>
            </a:r>
            <a:r>
              <a:rPr lang="fr-FR" dirty="0"/>
              <a:t> </a:t>
            </a:r>
          </a:p>
          <a:p>
            <a:r>
              <a:rPr lang="fr-FR" dirty="0"/>
              <a:t>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E5368B0-6ABF-FB70-847E-14F7451965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20" y="3376038"/>
            <a:ext cx="5432236" cy="25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27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ECFEF-C24C-209F-94FA-91DEC5A22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NFC15-100 2024 (applicable en Aout 2025)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F40492-ECC3-B9DE-442D-FF9D40BFF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Ajout du DDR F (PAC et pompes piscines)</a:t>
            </a:r>
          </a:p>
          <a:p>
            <a:r>
              <a:rPr lang="fr-FR" dirty="0"/>
              <a:t>Ajout disjoncteur DPDA ou AFDD (VMC ou pompes) (arc élec)</a:t>
            </a:r>
          </a:p>
          <a:p>
            <a:r>
              <a:rPr lang="fr-FR" dirty="0"/>
              <a:t>Ajout IRVE</a:t>
            </a:r>
          </a:p>
          <a:p>
            <a:r>
              <a:rPr lang="fr-FR" dirty="0"/>
              <a:t>Ajout règles raccordement PV</a:t>
            </a:r>
          </a:p>
          <a:p>
            <a:r>
              <a:rPr lang="fr-FR" dirty="0"/>
              <a:t>Ajout réseaux de </a:t>
            </a:r>
            <a:r>
              <a:rPr lang="fr-FR" dirty="0" err="1"/>
              <a:t>comm</a:t>
            </a:r>
            <a:r>
              <a:rPr lang="fr-FR" dirty="0"/>
              <a:t> dans la norme</a:t>
            </a:r>
          </a:p>
          <a:p>
            <a:r>
              <a:rPr lang="fr-FR" dirty="0"/>
              <a:t>Protection pour les circuits de communication à plus de 10m (30 m avant) du tableau </a:t>
            </a:r>
            <a:r>
              <a:rPr lang="fr-FR" dirty="0" err="1"/>
              <a:t>electrique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619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0B756-60DB-8231-034B-043F4CF66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0"/>
            <a:ext cx="11353800" cy="1325563"/>
          </a:xfrm>
        </p:spPr>
        <p:txBody>
          <a:bodyPr/>
          <a:lstStyle/>
          <a:p>
            <a:r>
              <a:rPr lang="fr-FR" dirty="0"/>
              <a:t>Un bon récap de la norme NFC 15-100 Legrand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B61D1C-D8C2-B141-E24A-0AD1F1500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637" y="1409182"/>
            <a:ext cx="10050624" cy="563012"/>
          </a:xfrm>
        </p:spPr>
        <p:txBody>
          <a:bodyPr>
            <a:normAutofit fontScale="92500" lnSpcReduction="20000"/>
          </a:bodyPr>
          <a:lstStyle/>
          <a:p>
            <a:r>
              <a:rPr lang="fr-FR" sz="1600" dirty="0">
                <a:hlinkClick r:id="rId2"/>
              </a:rPr>
              <a:t>https://www.legrand.fr/catalogue/guide-interactif/trouvez-une-information-precise-sur-la-norme-nf-c-15-100</a:t>
            </a:r>
            <a:endParaRPr lang="fr-FR" sz="1600" dirty="0"/>
          </a:p>
          <a:p>
            <a:r>
              <a:rPr lang="fr-FR" sz="1600" dirty="0">
                <a:hlinkClick r:id="rId3"/>
              </a:rPr>
              <a:t>https://assets.legrand.com/editorial/legrandfr/normes/infographie-norme-nfc15100-grand-public.pdf</a:t>
            </a:r>
            <a:r>
              <a:rPr lang="fr-FR" sz="1600" dirty="0"/>
              <a:t>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7E384C-B9C6-9D5D-5C3B-7D63E359F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04" y="2261417"/>
            <a:ext cx="5964923" cy="44158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2449B3-4DD2-6E3F-7146-92AC868F3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7587" y="2261417"/>
            <a:ext cx="3556293" cy="441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39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6F461-F8DF-D071-01C1-3C068CB3F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77F2A1C7-A4F8-7B8B-1765-ABA6ED064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2568" y="0"/>
            <a:ext cx="6502161" cy="685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7B7DE4D-3379-0F79-4872-96FF9BD04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312568" cy="6858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493F627-3DD1-EA90-BC49-88210B5FBB6D}"/>
              </a:ext>
            </a:extLst>
          </p:cNvPr>
          <p:cNvSpPr txBox="1"/>
          <p:nvPr/>
        </p:nvSpPr>
        <p:spPr>
          <a:xfrm>
            <a:off x="9563648" y="6308209"/>
            <a:ext cx="286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P8/9 NFC15-100 Schneider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D0B534C-0C7E-2F58-A181-4476EBC59EB6}"/>
              </a:ext>
            </a:extLst>
          </p:cNvPr>
          <p:cNvSpPr txBox="1"/>
          <p:nvPr/>
        </p:nvSpPr>
        <p:spPr>
          <a:xfrm>
            <a:off x="8220269" y="4973216"/>
            <a:ext cx="370806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fr-FR" b="1" dirty="0">
                <a:ln/>
                <a:solidFill>
                  <a:schemeClr val="accent4"/>
                </a:solidFill>
              </a:rPr>
              <a:t>Et sinon il y a Schneider Electric…</a:t>
            </a:r>
          </a:p>
        </p:txBody>
      </p:sp>
    </p:spTree>
    <p:extLst>
      <p:ext uri="{BB962C8B-B14F-4D97-AF65-F5344CB8AC3E}">
        <p14:creationId xmlns:p14="http://schemas.microsoft.com/office/powerpoint/2010/main" val="1086380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7C3C6-7660-B038-14AA-CACD33C01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681" y="5625941"/>
            <a:ext cx="1701800" cy="1325563"/>
          </a:xfrm>
        </p:spPr>
        <p:txBody>
          <a:bodyPr>
            <a:normAutofit/>
          </a:bodyPr>
          <a:lstStyle/>
          <a:p>
            <a:r>
              <a:rPr lang="fr-FR" sz="1800" dirty="0"/>
              <a:t>P14 Schneider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5EE4222-6650-34DF-378C-BBBCCE4E7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4481" y="97106"/>
            <a:ext cx="7565834" cy="61916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F5D6815-00AD-4A9F-BA27-C4B2CE36D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481" y="6253164"/>
            <a:ext cx="7233919" cy="5221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DE203A-AD6B-FEE3-56DC-B7CAA6061072}"/>
              </a:ext>
            </a:extLst>
          </p:cNvPr>
          <p:cNvSpPr txBox="1"/>
          <p:nvPr/>
        </p:nvSpPr>
        <p:spPr>
          <a:xfrm>
            <a:off x="477520" y="1991360"/>
            <a:ext cx="3027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Récap circuits et protections dans le résidentiel</a:t>
            </a:r>
          </a:p>
        </p:txBody>
      </p:sp>
    </p:spTree>
    <p:extLst>
      <p:ext uri="{BB962C8B-B14F-4D97-AF65-F5344CB8AC3E}">
        <p14:creationId xmlns:p14="http://schemas.microsoft.com/office/powerpoint/2010/main" val="202536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382A32-20F3-60D1-BCCA-A0B27ABC5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048" y="71437"/>
            <a:ext cx="10515600" cy="1325563"/>
          </a:xfrm>
        </p:spPr>
        <p:txBody>
          <a:bodyPr/>
          <a:lstStyle/>
          <a:p>
            <a:r>
              <a:rPr lang="fr-FR" dirty="0"/>
              <a:t>Prise de terre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861CA0E-F85D-9252-EFEF-66789BB84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93" y="1210680"/>
            <a:ext cx="8363824" cy="55758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E182FA-7A30-480E-E335-FE3E2424E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160"/>
            <a:ext cx="4395893" cy="659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22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FB07031-6693-956C-E380-99A618BEB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26778" cy="69511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D185672-ACBC-6683-C117-9C02C682A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5200" y="243840"/>
            <a:ext cx="348488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Raccordement : Type 1 ou type 2</a:t>
            </a:r>
          </a:p>
        </p:txBody>
      </p:sp>
    </p:spTree>
    <p:extLst>
      <p:ext uri="{BB962C8B-B14F-4D97-AF65-F5344CB8AC3E}">
        <p14:creationId xmlns:p14="http://schemas.microsoft.com/office/powerpoint/2010/main" val="1764901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583637-A2F2-AC88-8213-F7A2F0B34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ETEL, GTL, AGCP, installation type 1 et type 2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A816A03-B8F7-D44D-F093-7C9E48D92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1840" y="1388744"/>
            <a:ext cx="5636716" cy="518503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8A5A51-9BC5-36C7-3891-A391495BE94F}"/>
              </a:ext>
            </a:extLst>
          </p:cNvPr>
          <p:cNvSpPr txBox="1"/>
          <p:nvPr/>
        </p:nvSpPr>
        <p:spPr>
          <a:xfrm>
            <a:off x="7233920" y="3034268"/>
            <a:ext cx="4621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Cable d’arrivée sur AGCP (installation type 1)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7576E0-4C87-4970-C81E-EBDB36627E4A}"/>
              </a:ext>
            </a:extLst>
          </p:cNvPr>
          <p:cNvSpPr txBox="1"/>
          <p:nvPr/>
        </p:nvSpPr>
        <p:spPr>
          <a:xfrm>
            <a:off x="7233920" y="6123543"/>
            <a:ext cx="4621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Cable d’arrivée sur AGCP (installation type 2)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0B6D76C-49A2-A69C-7603-C9C2E9B08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840" y="1388744"/>
            <a:ext cx="3442793" cy="520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54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3A3B20-9EB3-4588-797F-A2CB5B120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Points d’éclairage (exemple sur un plan)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DCA1385-BE4F-C5E0-ECC4-DB57FCEAA8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059" y="2141537"/>
            <a:ext cx="6995578" cy="4351338"/>
          </a:xfrm>
          <a:prstGeom prst="rect">
            <a:avLst/>
          </a:pr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BDF6323A-A0FF-085F-4954-A47FD00F4D8A}"/>
              </a:ext>
            </a:extLst>
          </p:cNvPr>
          <p:cNvGrpSpPr/>
          <p:nvPr/>
        </p:nvGrpSpPr>
        <p:grpSpPr>
          <a:xfrm rot="5594430">
            <a:off x="7675021" y="2909127"/>
            <a:ext cx="238014" cy="228600"/>
            <a:chOff x="1914301" y="3474912"/>
            <a:chExt cx="238014" cy="228600"/>
          </a:xfrm>
        </p:grpSpPr>
        <p:sp>
          <p:nvSpPr>
            <p:cNvPr id="27" name="Corde 26">
              <a:extLst>
                <a:ext uri="{FF2B5EF4-FFF2-40B4-BE49-F238E27FC236}">
                  <a16:creationId xmlns:a16="http://schemas.microsoft.com/office/drawing/2014/main" id="{09B6026C-F4F2-079C-75D9-3747F6219381}"/>
                </a:ext>
              </a:extLst>
            </p:cNvPr>
            <p:cNvSpPr/>
            <p:nvPr/>
          </p:nvSpPr>
          <p:spPr>
            <a:xfrm rot="3461454">
              <a:off x="1919008" y="3470205"/>
              <a:ext cx="228600" cy="238014"/>
            </a:xfrm>
            <a:prstGeom prst="chord">
              <a:avLst>
                <a:gd name="adj1" fmla="val 1578535"/>
                <a:gd name="adj2" fmla="val 12788689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3D923A6A-ED6A-F23A-3517-0EA19EDEB8E2}"/>
                </a:ext>
              </a:extLst>
            </p:cNvPr>
            <p:cNvCxnSpPr>
              <a:cxnSpLocks/>
            </p:cNvCxnSpPr>
            <p:nvPr/>
          </p:nvCxnSpPr>
          <p:spPr>
            <a:xfrm>
              <a:off x="1953309" y="3503679"/>
              <a:ext cx="85464" cy="8323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7849D5F3-3CDA-1784-B8A7-8306920CB1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7545" y="3586913"/>
              <a:ext cx="91227" cy="8425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3533835F-8AB2-1B7A-B846-9916B488543C}"/>
              </a:ext>
            </a:extLst>
          </p:cNvPr>
          <p:cNvGrpSpPr/>
          <p:nvPr/>
        </p:nvGrpSpPr>
        <p:grpSpPr>
          <a:xfrm rot="5594430">
            <a:off x="10034172" y="3537016"/>
            <a:ext cx="238014" cy="228600"/>
            <a:chOff x="1914301" y="3474912"/>
            <a:chExt cx="238014" cy="228600"/>
          </a:xfrm>
        </p:grpSpPr>
        <p:sp>
          <p:nvSpPr>
            <p:cNvPr id="51" name="Corde 50">
              <a:extLst>
                <a:ext uri="{FF2B5EF4-FFF2-40B4-BE49-F238E27FC236}">
                  <a16:creationId xmlns:a16="http://schemas.microsoft.com/office/drawing/2014/main" id="{D4B29ED5-5FD5-ABBB-31FC-DD44284ED34C}"/>
                </a:ext>
              </a:extLst>
            </p:cNvPr>
            <p:cNvSpPr/>
            <p:nvPr/>
          </p:nvSpPr>
          <p:spPr>
            <a:xfrm rot="3461454">
              <a:off x="1919008" y="3470205"/>
              <a:ext cx="228600" cy="238014"/>
            </a:xfrm>
            <a:prstGeom prst="chord">
              <a:avLst>
                <a:gd name="adj1" fmla="val 1578535"/>
                <a:gd name="adj2" fmla="val 12788689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6334BD4E-B5F6-452A-886D-2CC890FFDADD}"/>
                </a:ext>
              </a:extLst>
            </p:cNvPr>
            <p:cNvCxnSpPr>
              <a:cxnSpLocks/>
            </p:cNvCxnSpPr>
            <p:nvPr/>
          </p:nvCxnSpPr>
          <p:spPr>
            <a:xfrm>
              <a:off x="1953309" y="3503679"/>
              <a:ext cx="85464" cy="8323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49B412A2-B22C-4430-6858-ADAF58BCDD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7545" y="3586913"/>
              <a:ext cx="91227" cy="8425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8113A296-FAB1-2EDD-F145-34462CFBB0E1}"/>
              </a:ext>
            </a:extLst>
          </p:cNvPr>
          <p:cNvGrpSpPr/>
          <p:nvPr/>
        </p:nvGrpSpPr>
        <p:grpSpPr>
          <a:xfrm rot="10800000">
            <a:off x="7036304" y="3772581"/>
            <a:ext cx="238014" cy="228600"/>
            <a:chOff x="1914301" y="3474912"/>
            <a:chExt cx="238014" cy="228600"/>
          </a:xfrm>
        </p:grpSpPr>
        <p:sp>
          <p:nvSpPr>
            <p:cNvPr id="56" name="Corde 55">
              <a:extLst>
                <a:ext uri="{FF2B5EF4-FFF2-40B4-BE49-F238E27FC236}">
                  <a16:creationId xmlns:a16="http://schemas.microsoft.com/office/drawing/2014/main" id="{F1181F8D-8281-C2A9-FECD-41B8002C1D3A}"/>
                </a:ext>
              </a:extLst>
            </p:cNvPr>
            <p:cNvSpPr/>
            <p:nvPr/>
          </p:nvSpPr>
          <p:spPr>
            <a:xfrm rot="3461454">
              <a:off x="1919008" y="3470205"/>
              <a:ext cx="228600" cy="238014"/>
            </a:xfrm>
            <a:prstGeom prst="chord">
              <a:avLst>
                <a:gd name="adj1" fmla="val 1578535"/>
                <a:gd name="adj2" fmla="val 12788689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E427487C-88B7-30FC-62F9-2F077A9E5D4C}"/>
                </a:ext>
              </a:extLst>
            </p:cNvPr>
            <p:cNvCxnSpPr>
              <a:cxnSpLocks/>
            </p:cNvCxnSpPr>
            <p:nvPr/>
          </p:nvCxnSpPr>
          <p:spPr>
            <a:xfrm>
              <a:off x="1953309" y="3503679"/>
              <a:ext cx="85464" cy="8323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7A6E2DD9-6351-2608-9BD2-B39540E986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7545" y="3586913"/>
              <a:ext cx="91227" cy="8425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FEDE8E18-0810-8112-761F-6D60FC9FD130}"/>
              </a:ext>
            </a:extLst>
          </p:cNvPr>
          <p:cNvCxnSpPr/>
          <p:nvPr/>
        </p:nvCxnSpPr>
        <p:spPr>
          <a:xfrm>
            <a:off x="7453376" y="6042279"/>
            <a:ext cx="91440" cy="67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06827495-45CA-F066-3275-6287F1A864D8}"/>
              </a:ext>
            </a:extLst>
          </p:cNvPr>
          <p:cNvCxnSpPr/>
          <p:nvPr/>
        </p:nvCxnSpPr>
        <p:spPr>
          <a:xfrm flipH="1" flipV="1">
            <a:off x="7192577" y="6212967"/>
            <a:ext cx="124408" cy="67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147900CB-302B-21EE-0019-900C9AC80C0E}"/>
              </a:ext>
            </a:extLst>
          </p:cNvPr>
          <p:cNvSpPr/>
          <p:nvPr/>
        </p:nvSpPr>
        <p:spPr>
          <a:xfrm>
            <a:off x="6073648" y="6228207"/>
            <a:ext cx="124408" cy="67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6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A8EB35-3B4E-AA69-814A-798EA95F1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640" y="-81168"/>
            <a:ext cx="10515600" cy="1325563"/>
          </a:xfrm>
        </p:spPr>
        <p:txBody>
          <a:bodyPr/>
          <a:lstStyle/>
          <a:p>
            <a:r>
              <a:rPr lang="fr-FR" dirty="0"/>
              <a:t>Exemple d’installation élec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7FF9C18-5D3A-E248-E1FA-4E9916323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827" y="1253331"/>
            <a:ext cx="6571733" cy="605949"/>
          </a:xfrm>
        </p:spPr>
        <p:txBody>
          <a:bodyPr>
            <a:normAutofit/>
          </a:bodyPr>
          <a:lstStyle/>
          <a:p>
            <a:r>
              <a:rPr lang="fr-FR" sz="1800" dirty="0"/>
              <a:t>Le panneau de contrôle supporte l'appareil général de commande et de protection (AGCP) et le compteur électrique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F5AAA7C-A38C-DEF8-6423-F46650A2B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733" y="-81168"/>
            <a:ext cx="4572000" cy="6858000"/>
          </a:xfrm>
          <a:prstGeom prst="rect">
            <a:avLst/>
          </a:prstGeom>
        </p:spPr>
      </p:pic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7B522AC3-A052-1263-6915-A4B24CEDD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70" y="1908393"/>
            <a:ext cx="7429103" cy="495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27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3963E9-131E-117C-1BC6-95D7B536C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30"/>
            <a:ext cx="3962400" cy="1325563"/>
          </a:xfrm>
        </p:spPr>
        <p:txBody>
          <a:bodyPr/>
          <a:lstStyle/>
          <a:p>
            <a:r>
              <a:rPr lang="fr-FR" dirty="0"/>
              <a:t>Simple allumage</a:t>
            </a:r>
          </a:p>
        </p:txBody>
      </p:sp>
      <p:pic>
        <p:nvPicPr>
          <p:cNvPr id="3074" name="Picture 2" descr="Le schéma développé [les circuits de base en habitat]">
            <a:extLst>
              <a:ext uri="{FF2B5EF4-FFF2-40B4-BE49-F238E27FC236}">
                <a16:creationId xmlns:a16="http://schemas.microsoft.com/office/drawing/2014/main" id="{559BADCA-4BC5-F12F-19A2-AADF3E4BE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105" y="4196876"/>
            <a:ext cx="4045895" cy="235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40BE6C8F-90CD-890B-3180-59FBAF568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64838" y="0"/>
            <a:ext cx="4542893" cy="6814342"/>
          </a:xfrm>
          <a:prstGeom prst="rect">
            <a:avLst/>
          </a:prstGeom>
        </p:spPr>
      </p:pic>
      <p:pic>
        <p:nvPicPr>
          <p:cNvPr id="3076" name="Picture 4" descr="simple allumage - partie 2 théorique">
            <a:extLst>
              <a:ext uri="{FF2B5EF4-FFF2-40B4-BE49-F238E27FC236}">
                <a16:creationId xmlns:a16="http://schemas.microsoft.com/office/drawing/2014/main" id="{EC5FF101-F49D-9400-FBFB-D42D31DEF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763" y="1606439"/>
            <a:ext cx="43688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1C375FA-84BC-A064-D8C1-07D5F4F43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42" y="1751648"/>
            <a:ext cx="2176546" cy="195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61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02700-D608-8D87-C646-109EC02CD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500"/>
            <a:ext cx="12374880" cy="1325563"/>
          </a:xfrm>
        </p:spPr>
        <p:txBody>
          <a:bodyPr/>
          <a:lstStyle/>
          <a:p>
            <a:r>
              <a:rPr lang="fr-FR" dirty="0"/>
              <a:t>Simple allumage : Avec ou sans boite de dérivation ?</a:t>
            </a:r>
          </a:p>
        </p:txBody>
      </p:sp>
      <p:pic>
        <p:nvPicPr>
          <p:cNvPr id="8194" name="Picture 2" descr="Circuit simple allumage">
            <a:extLst>
              <a:ext uri="{FF2B5EF4-FFF2-40B4-BE49-F238E27FC236}">
                <a16:creationId xmlns:a16="http://schemas.microsoft.com/office/drawing/2014/main" id="{ABB1A705-8309-3119-7462-723BD9730C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48" y="2101432"/>
            <a:ext cx="5691968" cy="394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A2EE43-2DD7-F6A5-36AF-16A51651F6A0}"/>
              </a:ext>
            </a:extLst>
          </p:cNvPr>
          <p:cNvSpPr/>
          <p:nvPr/>
        </p:nvSpPr>
        <p:spPr>
          <a:xfrm>
            <a:off x="838200" y="2548128"/>
            <a:ext cx="1953768" cy="214579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36CAD0D-6D17-EB63-1DF6-3A3AD540A76E}"/>
              </a:ext>
            </a:extLst>
          </p:cNvPr>
          <p:cNvCxnSpPr>
            <a:cxnSpLocks/>
          </p:cNvCxnSpPr>
          <p:nvPr/>
        </p:nvCxnSpPr>
        <p:spPr>
          <a:xfrm>
            <a:off x="5169408" y="3084576"/>
            <a:ext cx="0" cy="1419837"/>
          </a:xfrm>
          <a:prstGeom prst="line">
            <a:avLst/>
          </a:prstGeom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68DDD0C-EEBE-6563-5481-5C5AA376844B}"/>
              </a:ext>
            </a:extLst>
          </p:cNvPr>
          <p:cNvCxnSpPr>
            <a:cxnSpLocks/>
          </p:cNvCxnSpPr>
          <p:nvPr/>
        </p:nvCxnSpPr>
        <p:spPr>
          <a:xfrm>
            <a:off x="2269102" y="4534362"/>
            <a:ext cx="2900306" cy="0"/>
          </a:xfrm>
          <a:prstGeom prst="line">
            <a:avLst/>
          </a:prstGeom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05BB4DB-20DE-790B-8775-05F6691F4F6E}"/>
              </a:ext>
            </a:extLst>
          </p:cNvPr>
          <p:cNvSpPr/>
          <p:nvPr/>
        </p:nvSpPr>
        <p:spPr>
          <a:xfrm>
            <a:off x="2133600" y="4385187"/>
            <a:ext cx="176981" cy="2359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198930-1F1F-4765-056E-5CC3229A3D10}"/>
              </a:ext>
            </a:extLst>
          </p:cNvPr>
          <p:cNvSpPr/>
          <p:nvPr/>
        </p:nvSpPr>
        <p:spPr>
          <a:xfrm>
            <a:off x="5456903" y="2792361"/>
            <a:ext cx="639092" cy="2674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02D6B8-23C1-46B0-894A-B46CB906F5FA}"/>
              </a:ext>
            </a:extLst>
          </p:cNvPr>
          <p:cNvSpPr/>
          <p:nvPr/>
        </p:nvSpPr>
        <p:spPr>
          <a:xfrm>
            <a:off x="5198745" y="2971800"/>
            <a:ext cx="713636" cy="66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A8BECC6-2A9F-1B89-A305-FF73D764F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099" y="1789466"/>
            <a:ext cx="6098430" cy="431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47D4A1-46D7-A432-88A1-77A2FFF8F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701" y="4206240"/>
            <a:ext cx="532801" cy="5963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22E531-E39B-5D8A-D9E0-0CFB860F4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900" y="4181856"/>
            <a:ext cx="532801" cy="59634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F883BB2-3444-14B8-C224-9F2FE9F35E71}"/>
              </a:ext>
            </a:extLst>
          </p:cNvPr>
          <p:cNvSpPr txBox="1"/>
          <p:nvPr/>
        </p:nvSpPr>
        <p:spPr>
          <a:xfrm>
            <a:off x="2801350" y="1812781"/>
            <a:ext cx="1508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repiquage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17D7EE-08DA-4F66-4D3C-6023606733DC}"/>
              </a:ext>
            </a:extLst>
          </p:cNvPr>
          <p:cNvSpPr txBox="1"/>
          <p:nvPr/>
        </p:nvSpPr>
        <p:spPr>
          <a:xfrm>
            <a:off x="7346164" y="1364063"/>
            <a:ext cx="3345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Avec boite de dérivation</a:t>
            </a:r>
          </a:p>
        </p:txBody>
      </p:sp>
    </p:spTree>
    <p:extLst>
      <p:ext uri="{BB962C8B-B14F-4D97-AF65-F5344CB8AC3E}">
        <p14:creationId xmlns:p14="http://schemas.microsoft.com/office/powerpoint/2010/main" val="3544842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14996E-021F-E1D2-43B1-00AF0026F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fr-FR" dirty="0"/>
              <a:t>Double allumage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0C48C7-C82F-50DC-CB25-539F078B7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241" y="0"/>
            <a:ext cx="3374406" cy="6858000"/>
          </a:xfrm>
          <a:prstGeom prst="rect">
            <a:avLst/>
          </a:prstGeom>
        </p:spPr>
      </p:pic>
      <p:pic>
        <p:nvPicPr>
          <p:cNvPr id="4098" name="Picture 2" descr="Le schéma développé [les circuits de base en habitat]">
            <a:extLst>
              <a:ext uri="{FF2B5EF4-FFF2-40B4-BE49-F238E27FC236}">
                <a16:creationId xmlns:a16="http://schemas.microsoft.com/office/drawing/2014/main" id="{87868E6D-69AC-AE22-B8DE-400910BD8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9" y="4056221"/>
            <a:ext cx="3374407" cy="277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7C42844-23F9-A986-A187-F47513AFC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41" y="1137919"/>
            <a:ext cx="2885439" cy="260074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1B39525-2ED0-7C20-B8A5-CE1C09BE1403}"/>
              </a:ext>
            </a:extLst>
          </p:cNvPr>
          <p:cNvSpPr/>
          <p:nvPr/>
        </p:nvSpPr>
        <p:spPr>
          <a:xfrm>
            <a:off x="3966890" y="1502172"/>
            <a:ext cx="2885440" cy="7924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/>
              <a:t>Cabler le circuit.</a:t>
            </a:r>
          </a:p>
          <a:p>
            <a:r>
              <a:rPr lang="fr-FR"/>
              <a:t>Faire le schéma unifilaire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3919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29C20-8187-9B82-69B5-681144FDD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B1540B97-218D-1754-8AFA-60D018303497}"/>
              </a:ext>
            </a:extLst>
          </p:cNvPr>
          <p:cNvSpPr/>
          <p:nvPr/>
        </p:nvSpPr>
        <p:spPr>
          <a:xfrm>
            <a:off x="8957368" y="4309872"/>
            <a:ext cx="772160" cy="615696"/>
          </a:xfrm>
          <a:custGeom>
            <a:avLst/>
            <a:gdLst>
              <a:gd name="csX0" fmla="*/ 707136 w 772160"/>
              <a:gd name="csY0" fmla="*/ 615696 h 615696"/>
              <a:gd name="csX1" fmla="*/ 743712 w 772160"/>
              <a:gd name="csY1" fmla="*/ 481584 h 615696"/>
              <a:gd name="csX2" fmla="*/ 341376 w 772160"/>
              <a:gd name="csY2" fmla="*/ 225552 h 615696"/>
              <a:gd name="csX3" fmla="*/ 0 w 772160"/>
              <a:gd name="csY3" fmla="*/ 0 h 6156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72160" h="615696">
                <a:moveTo>
                  <a:pt x="707136" y="615696"/>
                </a:moveTo>
                <a:cubicBezTo>
                  <a:pt x="755904" y="581152"/>
                  <a:pt x="804672" y="546608"/>
                  <a:pt x="743712" y="481584"/>
                </a:cubicBezTo>
                <a:cubicBezTo>
                  <a:pt x="682752" y="416560"/>
                  <a:pt x="465328" y="305816"/>
                  <a:pt x="341376" y="225552"/>
                </a:cubicBezTo>
                <a:cubicBezTo>
                  <a:pt x="217424" y="145288"/>
                  <a:pt x="108712" y="72644"/>
                  <a:pt x="0" y="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C1844F-126D-A1D2-3175-2AAB95ABD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fr-FR" dirty="0"/>
              <a:t>Double allumage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4B990DB-BFB7-0E95-3A6C-80D224044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6962" y="2725285"/>
            <a:ext cx="1809806" cy="26205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7FEE3B-FCDB-B073-DBA5-1924740B2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345" y="0"/>
            <a:ext cx="3374406" cy="6858000"/>
          </a:xfrm>
          <a:prstGeom prst="rect">
            <a:avLst/>
          </a:prstGeom>
        </p:spPr>
      </p:pic>
      <p:pic>
        <p:nvPicPr>
          <p:cNvPr id="4098" name="Picture 2" descr="Le schéma développé [les circuits de base en habitat]">
            <a:extLst>
              <a:ext uri="{FF2B5EF4-FFF2-40B4-BE49-F238E27FC236}">
                <a16:creationId xmlns:a16="http://schemas.microsoft.com/office/drawing/2014/main" id="{8855DFE6-DA26-B1E8-8BC1-509AB5E03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93" y="3995678"/>
            <a:ext cx="3374407" cy="277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052A9E-7C44-B96A-CC01-FF064C1DA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746" y="1015613"/>
            <a:ext cx="3411006" cy="2957046"/>
          </a:xfrm>
          <a:prstGeom prst="rect">
            <a:avLst/>
          </a:prstGeom>
        </p:spPr>
      </p:pic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5BFBEFFD-A59B-921C-A59A-8CD97CCE03C0}"/>
              </a:ext>
            </a:extLst>
          </p:cNvPr>
          <p:cNvSpPr/>
          <p:nvPr/>
        </p:nvSpPr>
        <p:spPr>
          <a:xfrm>
            <a:off x="8482927" y="2267712"/>
            <a:ext cx="126969" cy="1231392"/>
          </a:xfrm>
          <a:custGeom>
            <a:avLst/>
            <a:gdLst>
              <a:gd name="csX0" fmla="*/ 11145 w 126969"/>
              <a:gd name="csY0" fmla="*/ 0 h 1231392"/>
              <a:gd name="csX1" fmla="*/ 11145 w 126969"/>
              <a:gd name="csY1" fmla="*/ 932688 h 1231392"/>
              <a:gd name="csX2" fmla="*/ 126969 w 126969"/>
              <a:gd name="csY2" fmla="*/ 1231392 h 12313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6969" h="1231392">
                <a:moveTo>
                  <a:pt x="11145" y="0"/>
                </a:moveTo>
                <a:cubicBezTo>
                  <a:pt x="1493" y="363728"/>
                  <a:pt x="-8159" y="727456"/>
                  <a:pt x="11145" y="932688"/>
                </a:cubicBezTo>
                <a:cubicBezTo>
                  <a:pt x="30449" y="1137920"/>
                  <a:pt x="78709" y="1184656"/>
                  <a:pt x="126969" y="1231392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44F255D-A4C3-5C78-07B2-4AF418208BCC}"/>
              </a:ext>
            </a:extLst>
          </p:cNvPr>
          <p:cNvSpPr/>
          <p:nvPr/>
        </p:nvSpPr>
        <p:spPr>
          <a:xfrm>
            <a:off x="7604056" y="3639312"/>
            <a:ext cx="987552" cy="1255776"/>
          </a:xfrm>
          <a:custGeom>
            <a:avLst/>
            <a:gdLst>
              <a:gd name="csX0" fmla="*/ 987552 w 987552"/>
              <a:gd name="csY0" fmla="*/ 0 h 1255776"/>
              <a:gd name="csX1" fmla="*/ 579120 w 987552"/>
              <a:gd name="csY1" fmla="*/ 109728 h 1255776"/>
              <a:gd name="csX2" fmla="*/ 140208 w 987552"/>
              <a:gd name="csY2" fmla="*/ 481584 h 1255776"/>
              <a:gd name="csX3" fmla="*/ 0 w 987552"/>
              <a:gd name="csY3" fmla="*/ 1255776 h 12557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87552" h="1255776">
                <a:moveTo>
                  <a:pt x="987552" y="0"/>
                </a:moveTo>
                <a:cubicBezTo>
                  <a:pt x="853948" y="14732"/>
                  <a:pt x="720344" y="29464"/>
                  <a:pt x="579120" y="109728"/>
                </a:cubicBezTo>
                <a:cubicBezTo>
                  <a:pt x="437896" y="189992"/>
                  <a:pt x="236728" y="290576"/>
                  <a:pt x="140208" y="481584"/>
                </a:cubicBezTo>
                <a:cubicBezTo>
                  <a:pt x="43688" y="672592"/>
                  <a:pt x="21844" y="964184"/>
                  <a:pt x="0" y="1255776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627AED1-5A37-6E83-7D02-F54066F23D3A}"/>
              </a:ext>
            </a:extLst>
          </p:cNvPr>
          <p:cNvSpPr/>
          <p:nvPr/>
        </p:nvSpPr>
        <p:spPr>
          <a:xfrm>
            <a:off x="9225592" y="4303776"/>
            <a:ext cx="658368" cy="658368"/>
          </a:xfrm>
          <a:custGeom>
            <a:avLst/>
            <a:gdLst>
              <a:gd name="csX0" fmla="*/ 0 w 658368"/>
              <a:gd name="csY0" fmla="*/ 0 h 658368"/>
              <a:gd name="csX1" fmla="*/ 481584 w 658368"/>
              <a:gd name="csY1" fmla="*/ 213360 h 658368"/>
              <a:gd name="csX2" fmla="*/ 658368 w 658368"/>
              <a:gd name="csY2" fmla="*/ 658368 h 658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58368" h="658368">
                <a:moveTo>
                  <a:pt x="0" y="0"/>
                </a:moveTo>
                <a:cubicBezTo>
                  <a:pt x="185928" y="51816"/>
                  <a:pt x="371856" y="103632"/>
                  <a:pt x="481584" y="213360"/>
                </a:cubicBezTo>
                <a:cubicBezTo>
                  <a:pt x="591312" y="323088"/>
                  <a:pt x="624840" y="490728"/>
                  <a:pt x="658368" y="658368"/>
                </a:cubicBezTo>
              </a:path>
            </a:pathLst>
          </a:cu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28C14BBB-BBC8-DDB9-3D7B-B62FE8D577DE}"/>
              </a:ext>
            </a:extLst>
          </p:cNvPr>
          <p:cNvSpPr/>
          <p:nvPr/>
        </p:nvSpPr>
        <p:spPr>
          <a:xfrm>
            <a:off x="7459180" y="2298192"/>
            <a:ext cx="918172" cy="2596896"/>
          </a:xfrm>
          <a:custGeom>
            <a:avLst/>
            <a:gdLst>
              <a:gd name="csX0" fmla="*/ 906876 w 918172"/>
              <a:gd name="csY0" fmla="*/ 0 h 2596896"/>
              <a:gd name="csX1" fmla="*/ 912972 w 918172"/>
              <a:gd name="csY1" fmla="*/ 859536 h 2596896"/>
              <a:gd name="csX2" fmla="*/ 912972 w 918172"/>
              <a:gd name="csY2" fmla="*/ 1127760 h 2596896"/>
              <a:gd name="csX3" fmla="*/ 845916 w 918172"/>
              <a:gd name="csY3" fmla="*/ 1194816 h 2596896"/>
              <a:gd name="csX4" fmla="*/ 900780 w 918172"/>
              <a:gd name="csY4" fmla="*/ 1207008 h 2596896"/>
              <a:gd name="csX5" fmla="*/ 900780 w 918172"/>
              <a:gd name="csY5" fmla="*/ 1286256 h 2596896"/>
              <a:gd name="csX6" fmla="*/ 754476 w 918172"/>
              <a:gd name="csY6" fmla="*/ 1341120 h 2596896"/>
              <a:gd name="csX7" fmla="*/ 309468 w 918172"/>
              <a:gd name="csY7" fmla="*/ 1591056 h 2596896"/>
              <a:gd name="csX8" fmla="*/ 29052 w 918172"/>
              <a:gd name="csY8" fmla="*/ 2225040 h 2596896"/>
              <a:gd name="csX9" fmla="*/ 22956 w 918172"/>
              <a:gd name="csY9" fmla="*/ 2596896 h 2596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8172" h="2596896">
                <a:moveTo>
                  <a:pt x="906876" y="0"/>
                </a:moveTo>
                <a:cubicBezTo>
                  <a:pt x="909416" y="335788"/>
                  <a:pt x="911956" y="671576"/>
                  <a:pt x="912972" y="859536"/>
                </a:cubicBezTo>
                <a:cubicBezTo>
                  <a:pt x="913988" y="1047496"/>
                  <a:pt x="924148" y="1071880"/>
                  <a:pt x="912972" y="1127760"/>
                </a:cubicBezTo>
                <a:cubicBezTo>
                  <a:pt x="901796" y="1183640"/>
                  <a:pt x="847948" y="1181608"/>
                  <a:pt x="845916" y="1194816"/>
                </a:cubicBezTo>
                <a:cubicBezTo>
                  <a:pt x="843884" y="1208024"/>
                  <a:pt x="891636" y="1191768"/>
                  <a:pt x="900780" y="1207008"/>
                </a:cubicBezTo>
                <a:cubicBezTo>
                  <a:pt x="909924" y="1222248"/>
                  <a:pt x="925164" y="1263904"/>
                  <a:pt x="900780" y="1286256"/>
                </a:cubicBezTo>
                <a:cubicBezTo>
                  <a:pt x="876396" y="1308608"/>
                  <a:pt x="853028" y="1290320"/>
                  <a:pt x="754476" y="1341120"/>
                </a:cubicBezTo>
                <a:cubicBezTo>
                  <a:pt x="655924" y="1391920"/>
                  <a:pt x="430372" y="1443736"/>
                  <a:pt x="309468" y="1591056"/>
                </a:cubicBezTo>
                <a:cubicBezTo>
                  <a:pt x="188564" y="1738376"/>
                  <a:pt x="76804" y="2057400"/>
                  <a:pt x="29052" y="2225040"/>
                </a:cubicBezTo>
                <a:cubicBezTo>
                  <a:pt x="-18700" y="2392680"/>
                  <a:pt x="2128" y="2494788"/>
                  <a:pt x="22956" y="2596896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E0BD8F-B6C3-4B20-6C6C-253995A40D38}"/>
              </a:ext>
            </a:extLst>
          </p:cNvPr>
          <p:cNvSpPr/>
          <p:nvPr/>
        </p:nvSpPr>
        <p:spPr>
          <a:xfrm>
            <a:off x="8195368" y="3346704"/>
            <a:ext cx="126969" cy="2072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E7D31368-07F4-B3CF-53DA-95AC424B1856}"/>
              </a:ext>
            </a:extLst>
          </p:cNvPr>
          <p:cNvSpPr/>
          <p:nvPr/>
        </p:nvSpPr>
        <p:spPr>
          <a:xfrm>
            <a:off x="9073192" y="4303776"/>
            <a:ext cx="705684" cy="633984"/>
          </a:xfrm>
          <a:custGeom>
            <a:avLst/>
            <a:gdLst>
              <a:gd name="csX0" fmla="*/ 682752 w 705684"/>
              <a:gd name="csY0" fmla="*/ 633984 h 633984"/>
              <a:gd name="csX1" fmla="*/ 621792 w 705684"/>
              <a:gd name="csY1" fmla="*/ 347472 h 633984"/>
              <a:gd name="csX2" fmla="*/ 0 w 705684"/>
              <a:gd name="csY2" fmla="*/ 0 h 633984"/>
              <a:gd name="csX3" fmla="*/ 0 w 705684"/>
              <a:gd name="csY3" fmla="*/ 0 h 6339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05684" h="633984">
                <a:moveTo>
                  <a:pt x="682752" y="633984"/>
                </a:moveTo>
                <a:cubicBezTo>
                  <a:pt x="709168" y="543560"/>
                  <a:pt x="735584" y="453136"/>
                  <a:pt x="621792" y="347472"/>
                </a:cubicBezTo>
                <a:cubicBezTo>
                  <a:pt x="508000" y="241808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87F31FF5-02B6-1A1B-6DC7-A83DB9B04EA4}"/>
              </a:ext>
            </a:extLst>
          </p:cNvPr>
          <p:cNvSpPr/>
          <p:nvPr/>
        </p:nvSpPr>
        <p:spPr>
          <a:xfrm>
            <a:off x="8359960" y="3486912"/>
            <a:ext cx="249936" cy="548640"/>
          </a:xfrm>
          <a:custGeom>
            <a:avLst/>
            <a:gdLst>
              <a:gd name="csX0" fmla="*/ 0 w 249936"/>
              <a:gd name="csY0" fmla="*/ 0 h 548640"/>
              <a:gd name="csX1" fmla="*/ 146304 w 249936"/>
              <a:gd name="csY1" fmla="*/ 79248 h 548640"/>
              <a:gd name="csX2" fmla="*/ 164592 w 249936"/>
              <a:gd name="csY2" fmla="*/ 268224 h 548640"/>
              <a:gd name="csX3" fmla="*/ 164592 w 249936"/>
              <a:gd name="csY3" fmla="*/ 408432 h 548640"/>
              <a:gd name="csX4" fmla="*/ 249936 w 249936"/>
              <a:gd name="csY4" fmla="*/ 548640 h 548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9936" h="548640">
                <a:moveTo>
                  <a:pt x="0" y="0"/>
                </a:moveTo>
                <a:cubicBezTo>
                  <a:pt x="59436" y="17272"/>
                  <a:pt x="118872" y="34544"/>
                  <a:pt x="146304" y="79248"/>
                </a:cubicBezTo>
                <a:cubicBezTo>
                  <a:pt x="173736" y="123952"/>
                  <a:pt x="161544" y="213360"/>
                  <a:pt x="164592" y="268224"/>
                </a:cubicBezTo>
                <a:cubicBezTo>
                  <a:pt x="167640" y="323088"/>
                  <a:pt x="150368" y="361696"/>
                  <a:pt x="164592" y="408432"/>
                </a:cubicBezTo>
                <a:cubicBezTo>
                  <a:pt x="178816" y="455168"/>
                  <a:pt x="214376" y="501904"/>
                  <a:pt x="249936" y="548640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E52E6CBC-40FD-502A-860A-DF608A150E0F}"/>
              </a:ext>
            </a:extLst>
          </p:cNvPr>
          <p:cNvSpPr/>
          <p:nvPr/>
        </p:nvSpPr>
        <p:spPr>
          <a:xfrm>
            <a:off x="7340302" y="1940162"/>
            <a:ext cx="2513178" cy="2967118"/>
          </a:xfrm>
          <a:custGeom>
            <a:avLst/>
            <a:gdLst>
              <a:gd name="csX0" fmla="*/ 2513178 w 2513178"/>
              <a:gd name="csY0" fmla="*/ 10558 h 2967118"/>
              <a:gd name="csX1" fmla="*/ 2415642 w 2513178"/>
              <a:gd name="csY1" fmla="*/ 10558 h 2967118"/>
              <a:gd name="csX2" fmla="*/ 2244954 w 2513178"/>
              <a:gd name="csY2" fmla="*/ 120286 h 2967118"/>
              <a:gd name="csX3" fmla="*/ 2159610 w 2513178"/>
              <a:gd name="csY3" fmla="*/ 455566 h 2967118"/>
              <a:gd name="csX4" fmla="*/ 1287882 w 2513178"/>
              <a:gd name="csY4" fmla="*/ 638446 h 2967118"/>
              <a:gd name="csX5" fmla="*/ 1239114 w 2513178"/>
              <a:gd name="csY5" fmla="*/ 1260238 h 2967118"/>
              <a:gd name="csX6" fmla="*/ 1361034 w 2513178"/>
              <a:gd name="csY6" fmla="*/ 1284622 h 2967118"/>
              <a:gd name="csX7" fmla="*/ 1141578 w 2513178"/>
              <a:gd name="csY7" fmla="*/ 1394350 h 2967118"/>
              <a:gd name="csX8" fmla="*/ 903834 w 2513178"/>
              <a:gd name="csY8" fmla="*/ 1376062 h 2967118"/>
              <a:gd name="csX9" fmla="*/ 696570 w 2513178"/>
              <a:gd name="csY9" fmla="*/ 1680862 h 2967118"/>
              <a:gd name="csX10" fmla="*/ 282042 w 2513178"/>
              <a:gd name="csY10" fmla="*/ 1924702 h 2967118"/>
              <a:gd name="csX11" fmla="*/ 19914 w 2513178"/>
              <a:gd name="csY11" fmla="*/ 2644030 h 2967118"/>
              <a:gd name="csX12" fmla="*/ 38202 w 2513178"/>
              <a:gd name="csY12" fmla="*/ 2967118 h 29671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513178" h="2967118">
                <a:moveTo>
                  <a:pt x="2513178" y="10558"/>
                </a:moveTo>
                <a:cubicBezTo>
                  <a:pt x="2486762" y="1414"/>
                  <a:pt x="2460346" y="-7730"/>
                  <a:pt x="2415642" y="10558"/>
                </a:cubicBezTo>
                <a:cubicBezTo>
                  <a:pt x="2370938" y="28846"/>
                  <a:pt x="2287626" y="46118"/>
                  <a:pt x="2244954" y="120286"/>
                </a:cubicBezTo>
                <a:cubicBezTo>
                  <a:pt x="2202282" y="194454"/>
                  <a:pt x="2319122" y="369206"/>
                  <a:pt x="2159610" y="455566"/>
                </a:cubicBezTo>
                <a:cubicBezTo>
                  <a:pt x="2000098" y="541926"/>
                  <a:pt x="1441298" y="504334"/>
                  <a:pt x="1287882" y="638446"/>
                </a:cubicBezTo>
                <a:cubicBezTo>
                  <a:pt x="1134466" y="772558"/>
                  <a:pt x="1226922" y="1152542"/>
                  <a:pt x="1239114" y="1260238"/>
                </a:cubicBezTo>
                <a:cubicBezTo>
                  <a:pt x="1251306" y="1367934"/>
                  <a:pt x="1377290" y="1262270"/>
                  <a:pt x="1361034" y="1284622"/>
                </a:cubicBezTo>
                <a:cubicBezTo>
                  <a:pt x="1344778" y="1306974"/>
                  <a:pt x="1217778" y="1379110"/>
                  <a:pt x="1141578" y="1394350"/>
                </a:cubicBezTo>
                <a:cubicBezTo>
                  <a:pt x="1065378" y="1409590"/>
                  <a:pt x="978002" y="1328310"/>
                  <a:pt x="903834" y="1376062"/>
                </a:cubicBezTo>
                <a:cubicBezTo>
                  <a:pt x="829666" y="1423814"/>
                  <a:pt x="800202" y="1589422"/>
                  <a:pt x="696570" y="1680862"/>
                </a:cubicBezTo>
                <a:cubicBezTo>
                  <a:pt x="592938" y="1772302"/>
                  <a:pt x="394818" y="1764174"/>
                  <a:pt x="282042" y="1924702"/>
                </a:cubicBezTo>
                <a:cubicBezTo>
                  <a:pt x="169266" y="2085230"/>
                  <a:pt x="60554" y="2470294"/>
                  <a:pt x="19914" y="2644030"/>
                </a:cubicBezTo>
                <a:cubicBezTo>
                  <a:pt x="-20726" y="2817766"/>
                  <a:pt x="8738" y="2892442"/>
                  <a:pt x="38202" y="2967118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E730D0-B4C3-4006-E9F2-0B0400E91948}"/>
              </a:ext>
            </a:extLst>
          </p:cNvPr>
          <p:cNvSpPr/>
          <p:nvPr/>
        </p:nvSpPr>
        <p:spPr>
          <a:xfrm>
            <a:off x="8658664" y="3102864"/>
            <a:ext cx="176784" cy="16459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CA0A10D-B42B-1CB0-3AE9-5337930EE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5071" y="2654545"/>
            <a:ext cx="469038" cy="43553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EEBC63E-BD56-BF93-977F-8A27AE907C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45815">
            <a:off x="7328412" y="4049432"/>
            <a:ext cx="469038" cy="43553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4B6616-DF12-04CE-8124-A24EDCFF4F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926349">
            <a:off x="9372982" y="4400277"/>
            <a:ext cx="469038" cy="435535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8625BC08-A9B7-6C17-6278-4BA71A23CC0D}"/>
              </a:ext>
            </a:extLst>
          </p:cNvPr>
          <p:cNvSpPr/>
          <p:nvPr/>
        </p:nvSpPr>
        <p:spPr>
          <a:xfrm>
            <a:off x="8456343" y="3267456"/>
            <a:ext cx="190129" cy="847344"/>
          </a:xfrm>
          <a:custGeom>
            <a:avLst/>
            <a:gdLst>
              <a:gd name="csX0" fmla="*/ 129169 w 190129"/>
              <a:gd name="csY0" fmla="*/ 847344 h 847344"/>
              <a:gd name="csX1" fmla="*/ 25537 w 190129"/>
              <a:gd name="csY1" fmla="*/ 731520 h 847344"/>
              <a:gd name="csX2" fmla="*/ 13345 w 190129"/>
              <a:gd name="csY2" fmla="*/ 152400 h 847344"/>
              <a:gd name="csX3" fmla="*/ 190129 w 190129"/>
              <a:gd name="csY3" fmla="*/ 0 h 847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90129" h="847344">
                <a:moveTo>
                  <a:pt x="129169" y="847344"/>
                </a:moveTo>
                <a:cubicBezTo>
                  <a:pt x="87005" y="847344"/>
                  <a:pt x="44841" y="847344"/>
                  <a:pt x="25537" y="731520"/>
                </a:cubicBezTo>
                <a:cubicBezTo>
                  <a:pt x="6233" y="615696"/>
                  <a:pt x="-14087" y="274320"/>
                  <a:pt x="13345" y="152400"/>
                </a:cubicBezTo>
                <a:cubicBezTo>
                  <a:pt x="40777" y="30480"/>
                  <a:pt x="115453" y="15240"/>
                  <a:pt x="190129" y="0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45E32B4-5A22-66A1-76C3-A5DBB636170A}"/>
              </a:ext>
            </a:extLst>
          </p:cNvPr>
          <p:cNvSpPr/>
          <p:nvPr/>
        </p:nvSpPr>
        <p:spPr>
          <a:xfrm>
            <a:off x="4480560" y="1706881"/>
            <a:ext cx="1998514" cy="75184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Correction</a:t>
            </a:r>
          </a:p>
        </p:txBody>
      </p:sp>
    </p:spTree>
    <p:extLst>
      <p:ext uri="{BB962C8B-B14F-4D97-AF65-F5344CB8AC3E}">
        <p14:creationId xmlns:p14="http://schemas.microsoft.com/office/powerpoint/2010/main" val="1671504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547DCA-A7A2-A260-AD74-063DBF284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fr-FR" dirty="0"/>
              <a:t>Double allumage avec </a:t>
            </a:r>
            <a:r>
              <a:rPr lang="fr-FR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boite de dérivation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C66FE2A-BF86-E32D-3B1E-26476C5B6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064" y="1574800"/>
            <a:ext cx="8838034" cy="491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04B1977C-9AD8-E53B-5EFE-F4F360347AAD}"/>
              </a:ext>
            </a:extLst>
          </p:cNvPr>
          <p:cNvCxnSpPr/>
          <p:nvPr/>
        </p:nvCxnSpPr>
        <p:spPr>
          <a:xfrm flipH="1">
            <a:off x="6949440" y="1107440"/>
            <a:ext cx="467360" cy="1463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938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1FC16-B148-5678-12AA-7D478CA84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027" y="-99326"/>
            <a:ext cx="2878637" cy="1325563"/>
          </a:xfrm>
        </p:spPr>
        <p:txBody>
          <a:bodyPr/>
          <a:lstStyle/>
          <a:p>
            <a:r>
              <a:rPr lang="fr-FR" dirty="0"/>
              <a:t>Va et vient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422F531-4412-3898-5283-071EE4CB877F}"/>
              </a:ext>
            </a:extLst>
          </p:cNvPr>
          <p:cNvSpPr/>
          <p:nvPr/>
        </p:nvSpPr>
        <p:spPr>
          <a:xfrm>
            <a:off x="4634204" y="2353056"/>
            <a:ext cx="2885440" cy="7924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err="1"/>
              <a:t>Cabler</a:t>
            </a:r>
            <a:r>
              <a:rPr lang="fr-FR" dirty="0"/>
              <a:t> le circuit.</a:t>
            </a:r>
          </a:p>
          <a:p>
            <a:r>
              <a:rPr lang="fr-FR" dirty="0"/>
              <a:t>Faire le schéma unifilaire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0FAFC18-A0B1-8756-033B-12D4E3936CA2}"/>
              </a:ext>
            </a:extLst>
          </p:cNvPr>
          <p:cNvGrpSpPr/>
          <p:nvPr/>
        </p:nvGrpSpPr>
        <p:grpSpPr>
          <a:xfrm>
            <a:off x="7691133" y="0"/>
            <a:ext cx="5496547" cy="6858000"/>
            <a:chOff x="6695453" y="0"/>
            <a:chExt cx="5496547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C8148E3-CB24-7459-8950-90B5C7359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95453" y="0"/>
              <a:ext cx="4318517" cy="6858000"/>
            </a:xfrm>
            <a:prstGeom prst="rect">
              <a:avLst/>
            </a:prstGeom>
          </p:spPr>
        </p:pic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3C84074-B050-FE5D-991A-41AFAB3CC29F}"/>
                </a:ext>
              </a:extLst>
            </p:cNvPr>
            <p:cNvSpPr/>
            <p:nvPr/>
          </p:nvSpPr>
          <p:spPr>
            <a:xfrm>
              <a:off x="8602607" y="2487168"/>
              <a:ext cx="697113" cy="524256"/>
            </a:xfrm>
            <a:custGeom>
              <a:avLst/>
              <a:gdLst>
                <a:gd name="csX0" fmla="*/ 700140 w 700140"/>
                <a:gd name="csY0" fmla="*/ 524256 h 524256"/>
                <a:gd name="csX1" fmla="*/ 675756 w 700140"/>
                <a:gd name="csY1" fmla="*/ 384048 h 524256"/>
                <a:gd name="csX2" fmla="*/ 578220 w 700140"/>
                <a:gd name="csY2" fmla="*/ 292608 h 524256"/>
                <a:gd name="csX3" fmla="*/ 352668 w 700140"/>
                <a:gd name="csY3" fmla="*/ 237744 h 524256"/>
                <a:gd name="csX4" fmla="*/ 47868 w 700140"/>
                <a:gd name="csY4" fmla="*/ 79248 h 524256"/>
                <a:gd name="csX5" fmla="*/ 5196 w 700140"/>
                <a:gd name="csY5" fmla="*/ 0 h 524256"/>
                <a:gd name="csX0" fmla="*/ 697113 w 697113"/>
                <a:gd name="csY0" fmla="*/ 524256 h 524256"/>
                <a:gd name="csX1" fmla="*/ 672729 w 697113"/>
                <a:gd name="csY1" fmla="*/ 384048 h 524256"/>
                <a:gd name="csX2" fmla="*/ 575193 w 697113"/>
                <a:gd name="csY2" fmla="*/ 292608 h 524256"/>
                <a:gd name="csX3" fmla="*/ 349641 w 697113"/>
                <a:gd name="csY3" fmla="*/ 237744 h 524256"/>
                <a:gd name="csX4" fmla="*/ 63129 w 697113"/>
                <a:gd name="csY4" fmla="*/ 152400 h 524256"/>
                <a:gd name="csX5" fmla="*/ 2169 w 697113"/>
                <a:gd name="csY5" fmla="*/ 0 h 5242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97113" h="524256">
                  <a:moveTo>
                    <a:pt x="697113" y="524256"/>
                  </a:moveTo>
                  <a:cubicBezTo>
                    <a:pt x="695081" y="473456"/>
                    <a:pt x="693049" y="422656"/>
                    <a:pt x="672729" y="384048"/>
                  </a:cubicBezTo>
                  <a:cubicBezTo>
                    <a:pt x="652409" y="345440"/>
                    <a:pt x="629041" y="316992"/>
                    <a:pt x="575193" y="292608"/>
                  </a:cubicBezTo>
                  <a:cubicBezTo>
                    <a:pt x="521345" y="268224"/>
                    <a:pt x="434985" y="261112"/>
                    <a:pt x="349641" y="237744"/>
                  </a:cubicBezTo>
                  <a:cubicBezTo>
                    <a:pt x="264297" y="214376"/>
                    <a:pt x="121041" y="192024"/>
                    <a:pt x="63129" y="152400"/>
                  </a:cubicBezTo>
                  <a:cubicBezTo>
                    <a:pt x="5217" y="112776"/>
                    <a:pt x="-5451" y="19812"/>
                    <a:pt x="2169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527D8752-9581-BDA2-DAB5-806CB4332E16}"/>
                </a:ext>
              </a:extLst>
            </p:cNvPr>
            <p:cNvSpPr/>
            <p:nvPr/>
          </p:nvSpPr>
          <p:spPr>
            <a:xfrm>
              <a:off x="7425706" y="2474976"/>
              <a:ext cx="929134" cy="1644942"/>
            </a:xfrm>
            <a:custGeom>
              <a:avLst/>
              <a:gdLst>
                <a:gd name="csX0" fmla="*/ 929134 w 929134"/>
                <a:gd name="csY0" fmla="*/ 0 h 1644942"/>
                <a:gd name="csX1" fmla="*/ 843790 w 929134"/>
                <a:gd name="csY1" fmla="*/ 445008 h 1644942"/>
                <a:gd name="csX2" fmla="*/ 417070 w 929134"/>
                <a:gd name="csY2" fmla="*/ 633984 h 1644942"/>
                <a:gd name="csX3" fmla="*/ 118366 w 929134"/>
                <a:gd name="csY3" fmla="*/ 908304 h 1644942"/>
                <a:gd name="csX4" fmla="*/ 33022 w 929134"/>
                <a:gd name="csY4" fmla="*/ 1591056 h 1644942"/>
                <a:gd name="csX5" fmla="*/ 8638 w 929134"/>
                <a:gd name="csY5" fmla="*/ 1591056 h 1644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29134" h="1644942">
                  <a:moveTo>
                    <a:pt x="929134" y="0"/>
                  </a:moveTo>
                  <a:cubicBezTo>
                    <a:pt x="929134" y="169672"/>
                    <a:pt x="929134" y="339344"/>
                    <a:pt x="843790" y="445008"/>
                  </a:cubicBezTo>
                  <a:cubicBezTo>
                    <a:pt x="758446" y="550672"/>
                    <a:pt x="537974" y="556768"/>
                    <a:pt x="417070" y="633984"/>
                  </a:cubicBezTo>
                  <a:cubicBezTo>
                    <a:pt x="296166" y="711200"/>
                    <a:pt x="182374" y="748792"/>
                    <a:pt x="118366" y="908304"/>
                  </a:cubicBezTo>
                  <a:cubicBezTo>
                    <a:pt x="54358" y="1067816"/>
                    <a:pt x="33022" y="1591056"/>
                    <a:pt x="33022" y="1591056"/>
                  </a:cubicBezTo>
                  <a:cubicBezTo>
                    <a:pt x="14734" y="1704848"/>
                    <a:pt x="-14730" y="1605280"/>
                    <a:pt x="8638" y="1591056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3548663-49BD-1587-B2BB-35B7DB481BB4}"/>
                </a:ext>
              </a:extLst>
            </p:cNvPr>
            <p:cNvSpPr/>
            <p:nvPr/>
          </p:nvSpPr>
          <p:spPr>
            <a:xfrm>
              <a:off x="7615539" y="2848715"/>
              <a:ext cx="1580624" cy="3828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2FD0DDC-2B2E-1580-A0D3-D1C984DEE3B0}"/>
                </a:ext>
              </a:extLst>
            </p:cNvPr>
            <p:cNvSpPr/>
            <p:nvPr/>
          </p:nvSpPr>
          <p:spPr>
            <a:xfrm>
              <a:off x="9095511" y="4178807"/>
              <a:ext cx="2108292" cy="15006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A17285-EE24-EA4C-76F3-D293354B60AA}"/>
                </a:ext>
              </a:extLst>
            </p:cNvPr>
            <p:cNvSpPr/>
            <p:nvPr/>
          </p:nvSpPr>
          <p:spPr>
            <a:xfrm>
              <a:off x="10069923" y="3340158"/>
              <a:ext cx="2122077" cy="32435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FCDEC95-3561-C0DF-40C1-9654A338E71B}"/>
                </a:ext>
              </a:extLst>
            </p:cNvPr>
            <p:cNvSpPr/>
            <p:nvPr/>
          </p:nvSpPr>
          <p:spPr>
            <a:xfrm>
              <a:off x="7272560" y="2847894"/>
              <a:ext cx="1330047" cy="1330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524CA4D-009C-F2EF-2351-9CB995EC54C2}"/>
              </a:ext>
            </a:extLst>
          </p:cNvPr>
          <p:cNvGrpSpPr/>
          <p:nvPr/>
        </p:nvGrpSpPr>
        <p:grpSpPr>
          <a:xfrm>
            <a:off x="289943" y="3429000"/>
            <a:ext cx="4718807" cy="3407111"/>
            <a:chOff x="289943" y="3429000"/>
            <a:chExt cx="4718807" cy="3407111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40E7FA1-C7CE-92A9-EE3E-E7489E94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9943" y="3429000"/>
              <a:ext cx="4718807" cy="340711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92DE468-9B1D-77B1-9A22-D3F3D3EC0B00}"/>
                </a:ext>
              </a:extLst>
            </p:cNvPr>
            <p:cNvSpPr/>
            <p:nvPr/>
          </p:nvSpPr>
          <p:spPr>
            <a:xfrm>
              <a:off x="1869440" y="4522155"/>
              <a:ext cx="477520" cy="4815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64DC19E-8C6E-51AD-E239-E7C3A306B806}"/>
                </a:ext>
              </a:extLst>
            </p:cNvPr>
            <p:cNvSpPr/>
            <p:nvPr/>
          </p:nvSpPr>
          <p:spPr>
            <a:xfrm>
              <a:off x="1882756" y="4754880"/>
              <a:ext cx="525164" cy="250215"/>
            </a:xfrm>
            <a:custGeom>
              <a:avLst/>
              <a:gdLst>
                <a:gd name="csX0" fmla="*/ 525164 w 525164"/>
                <a:gd name="csY0" fmla="*/ 0 h 250215"/>
                <a:gd name="csX1" fmla="*/ 47644 w 525164"/>
                <a:gd name="csY1" fmla="*/ 223520 h 250215"/>
                <a:gd name="csX2" fmla="*/ 27324 w 525164"/>
                <a:gd name="csY2" fmla="*/ 243840 h 2502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25164" h="250215">
                  <a:moveTo>
                    <a:pt x="525164" y="0"/>
                  </a:moveTo>
                  <a:lnTo>
                    <a:pt x="47644" y="223520"/>
                  </a:lnTo>
                  <a:cubicBezTo>
                    <a:pt x="-35329" y="264160"/>
                    <a:pt x="12084" y="247227"/>
                    <a:pt x="27324" y="243840"/>
                  </a:cubicBezTo>
                </a:path>
              </a:pathLst>
            </a:cu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73338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77DA0-691E-D92B-D137-554A67016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9E51536-2589-31E4-54F0-2F0BDC1F4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410" y="0"/>
            <a:ext cx="4318517" cy="6858000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68E11BFA-9C4C-6374-2207-B8AB418E9FCD}"/>
              </a:ext>
            </a:extLst>
          </p:cNvPr>
          <p:cNvSpPr/>
          <p:nvPr/>
        </p:nvSpPr>
        <p:spPr>
          <a:xfrm>
            <a:off x="7605564" y="2487168"/>
            <a:ext cx="697113" cy="524256"/>
          </a:xfrm>
          <a:custGeom>
            <a:avLst/>
            <a:gdLst>
              <a:gd name="csX0" fmla="*/ 700140 w 700140"/>
              <a:gd name="csY0" fmla="*/ 524256 h 524256"/>
              <a:gd name="csX1" fmla="*/ 675756 w 700140"/>
              <a:gd name="csY1" fmla="*/ 384048 h 524256"/>
              <a:gd name="csX2" fmla="*/ 578220 w 700140"/>
              <a:gd name="csY2" fmla="*/ 292608 h 524256"/>
              <a:gd name="csX3" fmla="*/ 352668 w 700140"/>
              <a:gd name="csY3" fmla="*/ 237744 h 524256"/>
              <a:gd name="csX4" fmla="*/ 47868 w 700140"/>
              <a:gd name="csY4" fmla="*/ 79248 h 524256"/>
              <a:gd name="csX5" fmla="*/ 5196 w 700140"/>
              <a:gd name="csY5" fmla="*/ 0 h 524256"/>
              <a:gd name="csX0" fmla="*/ 697113 w 697113"/>
              <a:gd name="csY0" fmla="*/ 524256 h 524256"/>
              <a:gd name="csX1" fmla="*/ 672729 w 697113"/>
              <a:gd name="csY1" fmla="*/ 384048 h 524256"/>
              <a:gd name="csX2" fmla="*/ 575193 w 697113"/>
              <a:gd name="csY2" fmla="*/ 292608 h 524256"/>
              <a:gd name="csX3" fmla="*/ 349641 w 697113"/>
              <a:gd name="csY3" fmla="*/ 237744 h 524256"/>
              <a:gd name="csX4" fmla="*/ 63129 w 697113"/>
              <a:gd name="csY4" fmla="*/ 152400 h 524256"/>
              <a:gd name="csX5" fmla="*/ 2169 w 697113"/>
              <a:gd name="csY5" fmla="*/ 0 h 524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97113" h="524256">
                <a:moveTo>
                  <a:pt x="697113" y="524256"/>
                </a:moveTo>
                <a:cubicBezTo>
                  <a:pt x="695081" y="473456"/>
                  <a:pt x="693049" y="422656"/>
                  <a:pt x="672729" y="384048"/>
                </a:cubicBezTo>
                <a:cubicBezTo>
                  <a:pt x="652409" y="345440"/>
                  <a:pt x="629041" y="316992"/>
                  <a:pt x="575193" y="292608"/>
                </a:cubicBezTo>
                <a:cubicBezTo>
                  <a:pt x="521345" y="268224"/>
                  <a:pt x="434985" y="261112"/>
                  <a:pt x="349641" y="237744"/>
                </a:cubicBezTo>
                <a:cubicBezTo>
                  <a:pt x="264297" y="214376"/>
                  <a:pt x="121041" y="192024"/>
                  <a:pt x="63129" y="152400"/>
                </a:cubicBezTo>
                <a:cubicBezTo>
                  <a:pt x="5217" y="112776"/>
                  <a:pt x="-5451" y="19812"/>
                  <a:pt x="2169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1A4BA1FC-8C39-EDB3-A966-C4D98FF1DBB1}"/>
              </a:ext>
            </a:extLst>
          </p:cNvPr>
          <p:cNvSpPr/>
          <p:nvPr/>
        </p:nvSpPr>
        <p:spPr>
          <a:xfrm>
            <a:off x="6428663" y="2474976"/>
            <a:ext cx="929134" cy="1644942"/>
          </a:xfrm>
          <a:custGeom>
            <a:avLst/>
            <a:gdLst>
              <a:gd name="csX0" fmla="*/ 929134 w 929134"/>
              <a:gd name="csY0" fmla="*/ 0 h 1644942"/>
              <a:gd name="csX1" fmla="*/ 843790 w 929134"/>
              <a:gd name="csY1" fmla="*/ 445008 h 1644942"/>
              <a:gd name="csX2" fmla="*/ 417070 w 929134"/>
              <a:gd name="csY2" fmla="*/ 633984 h 1644942"/>
              <a:gd name="csX3" fmla="*/ 118366 w 929134"/>
              <a:gd name="csY3" fmla="*/ 908304 h 1644942"/>
              <a:gd name="csX4" fmla="*/ 33022 w 929134"/>
              <a:gd name="csY4" fmla="*/ 1591056 h 1644942"/>
              <a:gd name="csX5" fmla="*/ 8638 w 929134"/>
              <a:gd name="csY5" fmla="*/ 1591056 h 1644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929134" h="1644942">
                <a:moveTo>
                  <a:pt x="929134" y="0"/>
                </a:moveTo>
                <a:cubicBezTo>
                  <a:pt x="929134" y="169672"/>
                  <a:pt x="929134" y="339344"/>
                  <a:pt x="843790" y="445008"/>
                </a:cubicBezTo>
                <a:cubicBezTo>
                  <a:pt x="758446" y="550672"/>
                  <a:pt x="537974" y="556768"/>
                  <a:pt x="417070" y="633984"/>
                </a:cubicBezTo>
                <a:cubicBezTo>
                  <a:pt x="296166" y="711200"/>
                  <a:pt x="182374" y="748792"/>
                  <a:pt x="118366" y="908304"/>
                </a:cubicBezTo>
                <a:cubicBezTo>
                  <a:pt x="54358" y="1067816"/>
                  <a:pt x="33022" y="1591056"/>
                  <a:pt x="33022" y="1591056"/>
                </a:cubicBezTo>
                <a:cubicBezTo>
                  <a:pt x="14734" y="1704848"/>
                  <a:pt x="-14730" y="1605280"/>
                  <a:pt x="8638" y="1591056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BB1259-CDAD-6EFC-29C8-5C923A07B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295" y="3011424"/>
            <a:ext cx="1356762" cy="17240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7DEDC3-7489-27B0-507F-6F9BDF84E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9997" y="1241052"/>
            <a:ext cx="1652060" cy="143468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AF0A32-2865-CE3E-2694-ABBB64B59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300" y="5004564"/>
            <a:ext cx="1720753" cy="167254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4768FC5-34F5-09AD-B5BE-A326C7E78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943" y="3429000"/>
            <a:ext cx="4718807" cy="340711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8B637D-BFA9-E8DD-0123-30E1FB2F5A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943" y="-90341"/>
            <a:ext cx="3931977" cy="333529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236F8DC-1582-83EE-E2E5-4BACBCFD2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3037" y="73722"/>
            <a:ext cx="2878637" cy="1325563"/>
          </a:xfrm>
        </p:spPr>
        <p:txBody>
          <a:bodyPr/>
          <a:lstStyle/>
          <a:p>
            <a:r>
              <a:rPr lang="fr-FR" dirty="0"/>
              <a:t>Va et vient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220CFD-B98E-53BF-0016-1241C35CE047}"/>
              </a:ext>
            </a:extLst>
          </p:cNvPr>
          <p:cNvSpPr/>
          <p:nvPr/>
        </p:nvSpPr>
        <p:spPr>
          <a:xfrm>
            <a:off x="4403915" y="2875430"/>
            <a:ext cx="1727975" cy="646331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Correction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B20BBD1-D5DD-F721-739C-DCCB41A34AF5}"/>
              </a:ext>
            </a:extLst>
          </p:cNvPr>
          <p:cNvSpPr/>
          <p:nvPr/>
        </p:nvSpPr>
        <p:spPr>
          <a:xfrm>
            <a:off x="7945120" y="4338320"/>
            <a:ext cx="1351280" cy="132556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15D3043-DF3F-C1A7-853F-E51F1F2F5BAC}"/>
              </a:ext>
            </a:extLst>
          </p:cNvPr>
          <p:cNvCxnSpPr/>
          <p:nvPr/>
        </p:nvCxnSpPr>
        <p:spPr>
          <a:xfrm flipV="1">
            <a:off x="6491580" y="5333841"/>
            <a:ext cx="1414857" cy="822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445DE83C-9E66-91CE-9DFC-8809245242A1}"/>
              </a:ext>
            </a:extLst>
          </p:cNvPr>
          <p:cNvSpPr/>
          <p:nvPr/>
        </p:nvSpPr>
        <p:spPr>
          <a:xfrm>
            <a:off x="1859280" y="4439920"/>
            <a:ext cx="772160" cy="97536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8B17D41-00E0-1571-511B-E0FAB8AB2566}"/>
              </a:ext>
            </a:extLst>
          </p:cNvPr>
          <p:cNvCxnSpPr>
            <a:cxnSpLocks/>
          </p:cNvCxnSpPr>
          <p:nvPr/>
        </p:nvCxnSpPr>
        <p:spPr>
          <a:xfrm flipH="1" flipV="1">
            <a:off x="2393522" y="5252403"/>
            <a:ext cx="1474105" cy="985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8A6BFEB3-3AA7-CC32-2B86-0577C5B695DB}"/>
              </a:ext>
            </a:extLst>
          </p:cNvPr>
          <p:cNvSpPr txBox="1"/>
          <p:nvPr/>
        </p:nvSpPr>
        <p:spPr>
          <a:xfrm>
            <a:off x="4027324" y="6022848"/>
            <a:ext cx="292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Ajout d’un </a:t>
            </a:r>
            <a:r>
              <a:rPr lang="fr-FR" b="1" dirty="0">
                <a:solidFill>
                  <a:srgbClr val="0070C0"/>
                </a:solidFill>
              </a:rPr>
              <a:t>permutateur</a:t>
            </a:r>
          </a:p>
          <a:p>
            <a:r>
              <a:rPr lang="fr-FR" dirty="0"/>
              <a:t> (va et vient 3 interrupteurs)</a:t>
            </a:r>
          </a:p>
        </p:txBody>
      </p:sp>
    </p:spTree>
    <p:extLst>
      <p:ext uri="{BB962C8B-B14F-4D97-AF65-F5344CB8AC3E}">
        <p14:creationId xmlns:p14="http://schemas.microsoft.com/office/powerpoint/2010/main" val="4248856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B1872-4D82-DAA4-5185-E7DD30D69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Va et vient : avec </a:t>
            </a:r>
            <a:r>
              <a:rPr lang="fr-FR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boite de dérivation</a:t>
            </a:r>
            <a:endParaRPr lang="fr-FR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4A29199-93AD-9EA3-19CF-A29782941C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476" y="1882246"/>
            <a:ext cx="7619048" cy="423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85887BC0-9AF8-6BC6-B1D4-B39E2AC513A9}"/>
              </a:ext>
            </a:extLst>
          </p:cNvPr>
          <p:cNvCxnSpPr/>
          <p:nvPr/>
        </p:nvCxnSpPr>
        <p:spPr>
          <a:xfrm flipH="1">
            <a:off x="7254240" y="1391920"/>
            <a:ext cx="172720" cy="12395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694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E37E0B-ADBA-2CD0-4FC4-251CA79B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0" y="0"/>
            <a:ext cx="10515600" cy="1325563"/>
          </a:xfrm>
        </p:spPr>
        <p:txBody>
          <a:bodyPr/>
          <a:lstStyle/>
          <a:p>
            <a:r>
              <a:rPr lang="fr-FR" dirty="0"/>
              <a:t>Télérupteurs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E059B804-8187-AB7B-7749-611D7F0F2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2145" y="351692"/>
            <a:ext cx="6292794" cy="375475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8444ED2-5433-838B-D2BA-9009F10ACCF5}"/>
              </a:ext>
            </a:extLst>
          </p:cNvPr>
          <p:cNvSpPr txBox="1"/>
          <p:nvPr/>
        </p:nvSpPr>
        <p:spPr>
          <a:xfrm>
            <a:off x="6360605" y="424672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1028" name="Picture 4" descr="Le schéma développé [les circuits de base en habitat]">
            <a:extLst>
              <a:ext uri="{FF2B5EF4-FFF2-40B4-BE49-F238E27FC236}">
                <a16:creationId xmlns:a16="http://schemas.microsoft.com/office/drawing/2014/main" id="{C528B766-2E9F-3543-F15C-35D2F6BFE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3" y="1413489"/>
            <a:ext cx="5209190" cy="446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C03F6F-42A5-DCBA-7324-21D43D7676EF}"/>
              </a:ext>
            </a:extLst>
          </p:cNvPr>
          <p:cNvSpPr/>
          <p:nvPr/>
        </p:nvSpPr>
        <p:spPr>
          <a:xfrm>
            <a:off x="6243947" y="4246724"/>
            <a:ext cx="5209190" cy="14467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  <a:p>
            <a:r>
              <a:rPr lang="fr-FR" dirty="0"/>
              <a:t>Différence entre télérupteur vs Va et vient ?</a:t>
            </a:r>
          </a:p>
          <a:p>
            <a:r>
              <a:rPr lang="fr-FR" dirty="0"/>
              <a:t>Ou faire les saignées ?</a:t>
            </a:r>
          </a:p>
          <a:p>
            <a:r>
              <a:rPr lang="fr-FR" dirty="0"/>
              <a:t>Combien de </a:t>
            </a:r>
            <a:r>
              <a:rPr lang="fr-FR" dirty="0" err="1"/>
              <a:t>cables</a:t>
            </a:r>
            <a:r>
              <a:rPr lang="fr-FR" dirty="0"/>
              <a:t> dans chaque saignée ?</a:t>
            </a:r>
          </a:p>
          <a:p>
            <a:r>
              <a:rPr lang="fr-FR" dirty="0"/>
              <a:t>Dessiner le schéma unifilaire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1572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2DAB2-B3CD-3C97-34DC-E58B87877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604CA-8146-AF95-0DDA-8305B239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Télérupteurs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C7084723-A63F-6D38-9AC7-DE1072386F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9355" y="1253331"/>
            <a:ext cx="7292645" cy="435133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EA46A3F-FDA3-E55E-6D9C-9A3614A8310D}"/>
              </a:ext>
            </a:extLst>
          </p:cNvPr>
          <p:cNvGrpSpPr/>
          <p:nvPr/>
        </p:nvGrpSpPr>
        <p:grpSpPr>
          <a:xfrm>
            <a:off x="5605389" y="1982195"/>
            <a:ext cx="5540058" cy="1692368"/>
            <a:chOff x="5348305" y="2613483"/>
            <a:chExt cx="5540058" cy="1692368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FF5632F2-E3C1-0958-7B01-10396AC070CF}"/>
                </a:ext>
              </a:extLst>
            </p:cNvPr>
            <p:cNvSpPr/>
            <p:nvPr/>
          </p:nvSpPr>
          <p:spPr>
            <a:xfrm>
              <a:off x="5372674" y="2614951"/>
              <a:ext cx="5493207" cy="1401313"/>
            </a:xfrm>
            <a:custGeom>
              <a:avLst/>
              <a:gdLst>
                <a:gd name="csX0" fmla="*/ 0 w 5493207"/>
                <a:gd name="csY0" fmla="*/ 1010203 h 1401313"/>
                <a:gd name="csX1" fmla="*/ 1422400 w 5493207"/>
                <a:gd name="csY1" fmla="*/ 751123 h 1401313"/>
                <a:gd name="csX2" fmla="*/ 1808480 w 5493207"/>
                <a:gd name="csY2" fmla="*/ 746043 h 1401313"/>
                <a:gd name="csX3" fmla="*/ 1894840 w 5493207"/>
                <a:gd name="csY3" fmla="*/ 1040683 h 1401313"/>
                <a:gd name="csX4" fmla="*/ 1925320 w 5493207"/>
                <a:gd name="csY4" fmla="*/ 1391203 h 1401313"/>
                <a:gd name="csX5" fmla="*/ 1950720 w 5493207"/>
                <a:gd name="csY5" fmla="*/ 1259123 h 1401313"/>
                <a:gd name="csX6" fmla="*/ 1910080 w 5493207"/>
                <a:gd name="csY6" fmla="*/ 776523 h 1401313"/>
                <a:gd name="csX7" fmla="*/ 2011680 w 5493207"/>
                <a:gd name="csY7" fmla="*/ 654603 h 1401313"/>
                <a:gd name="csX8" fmla="*/ 2260600 w 5493207"/>
                <a:gd name="csY8" fmla="*/ 603803 h 1401313"/>
                <a:gd name="csX9" fmla="*/ 3276600 w 5493207"/>
                <a:gd name="csY9" fmla="*/ 415843 h 1401313"/>
                <a:gd name="csX10" fmla="*/ 3622040 w 5493207"/>
                <a:gd name="csY10" fmla="*/ 471723 h 1401313"/>
                <a:gd name="csX11" fmla="*/ 3769360 w 5493207"/>
                <a:gd name="csY11" fmla="*/ 969563 h 1401313"/>
                <a:gd name="csX12" fmla="*/ 3759200 w 5493207"/>
                <a:gd name="csY12" fmla="*/ 776523 h 1401313"/>
                <a:gd name="csX13" fmla="*/ 3683000 w 5493207"/>
                <a:gd name="csY13" fmla="*/ 420923 h 1401313"/>
                <a:gd name="csX14" fmla="*/ 3749040 w 5493207"/>
                <a:gd name="csY14" fmla="*/ 344723 h 1401313"/>
                <a:gd name="csX15" fmla="*/ 3886200 w 5493207"/>
                <a:gd name="csY15" fmla="*/ 324403 h 1401313"/>
                <a:gd name="csX16" fmla="*/ 5232400 w 5493207"/>
                <a:gd name="csY16" fmla="*/ 34843 h 1401313"/>
                <a:gd name="csX17" fmla="*/ 5481320 w 5493207"/>
                <a:gd name="csY17" fmla="*/ 80563 h 1401313"/>
                <a:gd name="csX18" fmla="*/ 5430520 w 5493207"/>
                <a:gd name="csY18" fmla="*/ 710483 h 14013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493207" h="1401313">
                  <a:moveTo>
                    <a:pt x="0" y="1010203"/>
                  </a:moveTo>
                  <a:lnTo>
                    <a:pt x="1422400" y="751123"/>
                  </a:lnTo>
                  <a:cubicBezTo>
                    <a:pt x="1723813" y="707096"/>
                    <a:pt x="1729740" y="697783"/>
                    <a:pt x="1808480" y="746043"/>
                  </a:cubicBezTo>
                  <a:cubicBezTo>
                    <a:pt x="1887220" y="794303"/>
                    <a:pt x="1875367" y="933156"/>
                    <a:pt x="1894840" y="1040683"/>
                  </a:cubicBezTo>
                  <a:cubicBezTo>
                    <a:pt x="1914313" y="1148210"/>
                    <a:pt x="1916007" y="1354796"/>
                    <a:pt x="1925320" y="1391203"/>
                  </a:cubicBezTo>
                  <a:cubicBezTo>
                    <a:pt x="1934633" y="1427610"/>
                    <a:pt x="1953260" y="1361570"/>
                    <a:pt x="1950720" y="1259123"/>
                  </a:cubicBezTo>
                  <a:cubicBezTo>
                    <a:pt x="1948180" y="1156676"/>
                    <a:pt x="1899920" y="877276"/>
                    <a:pt x="1910080" y="776523"/>
                  </a:cubicBezTo>
                  <a:cubicBezTo>
                    <a:pt x="1920240" y="675770"/>
                    <a:pt x="1953260" y="683390"/>
                    <a:pt x="2011680" y="654603"/>
                  </a:cubicBezTo>
                  <a:cubicBezTo>
                    <a:pt x="2070100" y="625816"/>
                    <a:pt x="2260600" y="603803"/>
                    <a:pt x="2260600" y="603803"/>
                  </a:cubicBezTo>
                  <a:cubicBezTo>
                    <a:pt x="2471420" y="564010"/>
                    <a:pt x="3049693" y="437856"/>
                    <a:pt x="3276600" y="415843"/>
                  </a:cubicBezTo>
                  <a:cubicBezTo>
                    <a:pt x="3503507" y="393830"/>
                    <a:pt x="3539913" y="379436"/>
                    <a:pt x="3622040" y="471723"/>
                  </a:cubicBezTo>
                  <a:cubicBezTo>
                    <a:pt x="3704167" y="564010"/>
                    <a:pt x="3746500" y="918763"/>
                    <a:pt x="3769360" y="969563"/>
                  </a:cubicBezTo>
                  <a:cubicBezTo>
                    <a:pt x="3792220" y="1020363"/>
                    <a:pt x="3773593" y="867963"/>
                    <a:pt x="3759200" y="776523"/>
                  </a:cubicBezTo>
                  <a:cubicBezTo>
                    <a:pt x="3744807" y="685083"/>
                    <a:pt x="3684693" y="492890"/>
                    <a:pt x="3683000" y="420923"/>
                  </a:cubicBezTo>
                  <a:cubicBezTo>
                    <a:pt x="3681307" y="348956"/>
                    <a:pt x="3715173" y="360810"/>
                    <a:pt x="3749040" y="344723"/>
                  </a:cubicBezTo>
                  <a:cubicBezTo>
                    <a:pt x="3782907" y="328636"/>
                    <a:pt x="3886200" y="324403"/>
                    <a:pt x="3886200" y="324403"/>
                  </a:cubicBezTo>
                  <a:cubicBezTo>
                    <a:pt x="4133427" y="272756"/>
                    <a:pt x="4966547" y="75483"/>
                    <a:pt x="5232400" y="34843"/>
                  </a:cubicBezTo>
                  <a:cubicBezTo>
                    <a:pt x="5498253" y="-5797"/>
                    <a:pt x="5448300" y="-32044"/>
                    <a:pt x="5481320" y="80563"/>
                  </a:cubicBezTo>
                  <a:cubicBezTo>
                    <a:pt x="5514340" y="193170"/>
                    <a:pt x="5472430" y="451826"/>
                    <a:pt x="5430520" y="710483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E868D404-6140-DEF2-3D2F-EE0E40BB1289}"/>
                </a:ext>
              </a:extLst>
            </p:cNvPr>
            <p:cNvSpPr/>
            <p:nvPr/>
          </p:nvSpPr>
          <p:spPr>
            <a:xfrm>
              <a:off x="5348305" y="2637878"/>
              <a:ext cx="5540058" cy="1376347"/>
            </a:xfrm>
            <a:custGeom>
              <a:avLst/>
              <a:gdLst>
                <a:gd name="csX0" fmla="*/ 0 w 5541944"/>
                <a:gd name="csY0" fmla="*/ 976185 h 1409309"/>
                <a:gd name="csX1" fmla="*/ 1371600 w 5541944"/>
                <a:gd name="csY1" fmla="*/ 732345 h 1409309"/>
                <a:gd name="csX2" fmla="*/ 1844040 w 5541944"/>
                <a:gd name="csY2" fmla="*/ 691705 h 1409309"/>
                <a:gd name="csX3" fmla="*/ 1976120 w 5541944"/>
                <a:gd name="csY3" fmla="*/ 818705 h 1409309"/>
                <a:gd name="csX4" fmla="*/ 2006600 w 5541944"/>
                <a:gd name="csY4" fmla="*/ 1397825 h 1409309"/>
                <a:gd name="csX5" fmla="*/ 2026920 w 5541944"/>
                <a:gd name="csY5" fmla="*/ 1174305 h 1409309"/>
                <a:gd name="csX6" fmla="*/ 2032000 w 5541944"/>
                <a:gd name="csY6" fmla="*/ 808545 h 1409309"/>
                <a:gd name="csX7" fmla="*/ 2159000 w 5541944"/>
                <a:gd name="csY7" fmla="*/ 605345 h 1409309"/>
                <a:gd name="csX8" fmla="*/ 3479800 w 5541944"/>
                <a:gd name="csY8" fmla="*/ 376745 h 1409309"/>
                <a:gd name="csX9" fmla="*/ 3825240 w 5541944"/>
                <a:gd name="csY9" fmla="*/ 737425 h 1409309"/>
                <a:gd name="csX10" fmla="*/ 3835400 w 5541944"/>
                <a:gd name="csY10" fmla="*/ 981265 h 1409309"/>
                <a:gd name="csX11" fmla="*/ 3794760 w 5541944"/>
                <a:gd name="csY11" fmla="*/ 463105 h 1409309"/>
                <a:gd name="csX12" fmla="*/ 3942080 w 5541944"/>
                <a:gd name="csY12" fmla="*/ 285305 h 1409309"/>
                <a:gd name="csX13" fmla="*/ 5308600 w 5541944"/>
                <a:gd name="csY13" fmla="*/ 825 h 1409309"/>
                <a:gd name="csX14" fmla="*/ 5532120 w 5541944"/>
                <a:gd name="csY14" fmla="*/ 381825 h 1409309"/>
                <a:gd name="csX15" fmla="*/ 5481320 w 5541944"/>
                <a:gd name="csY15" fmla="*/ 747585 h 1409309"/>
                <a:gd name="csX0" fmla="*/ 0 w 5541944"/>
                <a:gd name="csY0" fmla="*/ 976185 h 1409309"/>
                <a:gd name="csX1" fmla="*/ 1371600 w 5541944"/>
                <a:gd name="csY1" fmla="*/ 732345 h 1409309"/>
                <a:gd name="csX2" fmla="*/ 1701800 w 5541944"/>
                <a:gd name="csY2" fmla="*/ 656145 h 1409309"/>
                <a:gd name="csX3" fmla="*/ 1976120 w 5541944"/>
                <a:gd name="csY3" fmla="*/ 818705 h 1409309"/>
                <a:gd name="csX4" fmla="*/ 2006600 w 5541944"/>
                <a:gd name="csY4" fmla="*/ 1397825 h 1409309"/>
                <a:gd name="csX5" fmla="*/ 2026920 w 5541944"/>
                <a:gd name="csY5" fmla="*/ 1174305 h 1409309"/>
                <a:gd name="csX6" fmla="*/ 2032000 w 5541944"/>
                <a:gd name="csY6" fmla="*/ 808545 h 1409309"/>
                <a:gd name="csX7" fmla="*/ 2159000 w 5541944"/>
                <a:gd name="csY7" fmla="*/ 605345 h 1409309"/>
                <a:gd name="csX8" fmla="*/ 3479800 w 5541944"/>
                <a:gd name="csY8" fmla="*/ 376745 h 1409309"/>
                <a:gd name="csX9" fmla="*/ 3825240 w 5541944"/>
                <a:gd name="csY9" fmla="*/ 737425 h 1409309"/>
                <a:gd name="csX10" fmla="*/ 3835400 w 5541944"/>
                <a:gd name="csY10" fmla="*/ 981265 h 1409309"/>
                <a:gd name="csX11" fmla="*/ 3794760 w 5541944"/>
                <a:gd name="csY11" fmla="*/ 463105 h 1409309"/>
                <a:gd name="csX12" fmla="*/ 3942080 w 5541944"/>
                <a:gd name="csY12" fmla="*/ 285305 h 1409309"/>
                <a:gd name="csX13" fmla="*/ 5308600 w 5541944"/>
                <a:gd name="csY13" fmla="*/ 825 h 1409309"/>
                <a:gd name="csX14" fmla="*/ 5532120 w 5541944"/>
                <a:gd name="csY14" fmla="*/ 381825 h 1409309"/>
                <a:gd name="csX15" fmla="*/ 5481320 w 5541944"/>
                <a:gd name="csY15" fmla="*/ 747585 h 1409309"/>
                <a:gd name="csX0" fmla="*/ 0 w 5541944"/>
                <a:gd name="csY0" fmla="*/ 976185 h 1409309"/>
                <a:gd name="csX1" fmla="*/ 1371600 w 5541944"/>
                <a:gd name="csY1" fmla="*/ 732345 h 1409309"/>
                <a:gd name="csX2" fmla="*/ 1681480 w 5541944"/>
                <a:gd name="csY2" fmla="*/ 681545 h 1409309"/>
                <a:gd name="csX3" fmla="*/ 1976120 w 5541944"/>
                <a:gd name="csY3" fmla="*/ 818705 h 1409309"/>
                <a:gd name="csX4" fmla="*/ 2006600 w 5541944"/>
                <a:gd name="csY4" fmla="*/ 1397825 h 1409309"/>
                <a:gd name="csX5" fmla="*/ 2026920 w 5541944"/>
                <a:gd name="csY5" fmla="*/ 1174305 h 1409309"/>
                <a:gd name="csX6" fmla="*/ 2032000 w 5541944"/>
                <a:gd name="csY6" fmla="*/ 808545 h 1409309"/>
                <a:gd name="csX7" fmla="*/ 2159000 w 5541944"/>
                <a:gd name="csY7" fmla="*/ 605345 h 1409309"/>
                <a:gd name="csX8" fmla="*/ 3479800 w 5541944"/>
                <a:gd name="csY8" fmla="*/ 376745 h 1409309"/>
                <a:gd name="csX9" fmla="*/ 3825240 w 5541944"/>
                <a:gd name="csY9" fmla="*/ 737425 h 1409309"/>
                <a:gd name="csX10" fmla="*/ 3835400 w 5541944"/>
                <a:gd name="csY10" fmla="*/ 981265 h 1409309"/>
                <a:gd name="csX11" fmla="*/ 3794760 w 5541944"/>
                <a:gd name="csY11" fmla="*/ 463105 h 1409309"/>
                <a:gd name="csX12" fmla="*/ 3942080 w 5541944"/>
                <a:gd name="csY12" fmla="*/ 285305 h 1409309"/>
                <a:gd name="csX13" fmla="*/ 5308600 w 5541944"/>
                <a:gd name="csY13" fmla="*/ 825 h 1409309"/>
                <a:gd name="csX14" fmla="*/ 5532120 w 5541944"/>
                <a:gd name="csY14" fmla="*/ 381825 h 1409309"/>
                <a:gd name="csX15" fmla="*/ 5481320 w 5541944"/>
                <a:gd name="csY15" fmla="*/ 747585 h 1409309"/>
                <a:gd name="csX0" fmla="*/ 0 w 5541944"/>
                <a:gd name="csY0" fmla="*/ 976185 h 1409309"/>
                <a:gd name="csX1" fmla="*/ 1224280 w 5541944"/>
                <a:gd name="csY1" fmla="*/ 732345 h 1409309"/>
                <a:gd name="csX2" fmla="*/ 1681480 w 5541944"/>
                <a:gd name="csY2" fmla="*/ 681545 h 1409309"/>
                <a:gd name="csX3" fmla="*/ 1976120 w 5541944"/>
                <a:gd name="csY3" fmla="*/ 818705 h 1409309"/>
                <a:gd name="csX4" fmla="*/ 2006600 w 5541944"/>
                <a:gd name="csY4" fmla="*/ 1397825 h 1409309"/>
                <a:gd name="csX5" fmla="*/ 2026920 w 5541944"/>
                <a:gd name="csY5" fmla="*/ 1174305 h 1409309"/>
                <a:gd name="csX6" fmla="*/ 2032000 w 5541944"/>
                <a:gd name="csY6" fmla="*/ 808545 h 1409309"/>
                <a:gd name="csX7" fmla="*/ 2159000 w 5541944"/>
                <a:gd name="csY7" fmla="*/ 605345 h 1409309"/>
                <a:gd name="csX8" fmla="*/ 3479800 w 5541944"/>
                <a:gd name="csY8" fmla="*/ 376745 h 1409309"/>
                <a:gd name="csX9" fmla="*/ 3825240 w 5541944"/>
                <a:gd name="csY9" fmla="*/ 737425 h 1409309"/>
                <a:gd name="csX10" fmla="*/ 3835400 w 5541944"/>
                <a:gd name="csY10" fmla="*/ 981265 h 1409309"/>
                <a:gd name="csX11" fmla="*/ 3794760 w 5541944"/>
                <a:gd name="csY11" fmla="*/ 463105 h 1409309"/>
                <a:gd name="csX12" fmla="*/ 3942080 w 5541944"/>
                <a:gd name="csY12" fmla="*/ 285305 h 1409309"/>
                <a:gd name="csX13" fmla="*/ 5308600 w 5541944"/>
                <a:gd name="csY13" fmla="*/ 825 h 1409309"/>
                <a:gd name="csX14" fmla="*/ 5532120 w 5541944"/>
                <a:gd name="csY14" fmla="*/ 381825 h 1409309"/>
                <a:gd name="csX15" fmla="*/ 5481320 w 5541944"/>
                <a:gd name="csY15" fmla="*/ 747585 h 1409309"/>
                <a:gd name="csX0" fmla="*/ 0 w 5541944"/>
                <a:gd name="csY0" fmla="*/ 976185 h 1409309"/>
                <a:gd name="csX1" fmla="*/ 1224280 w 5541944"/>
                <a:gd name="csY1" fmla="*/ 732345 h 1409309"/>
                <a:gd name="csX2" fmla="*/ 1711960 w 5541944"/>
                <a:gd name="csY2" fmla="*/ 656145 h 1409309"/>
                <a:gd name="csX3" fmla="*/ 1976120 w 5541944"/>
                <a:gd name="csY3" fmla="*/ 818705 h 1409309"/>
                <a:gd name="csX4" fmla="*/ 2006600 w 5541944"/>
                <a:gd name="csY4" fmla="*/ 1397825 h 1409309"/>
                <a:gd name="csX5" fmla="*/ 2026920 w 5541944"/>
                <a:gd name="csY5" fmla="*/ 1174305 h 1409309"/>
                <a:gd name="csX6" fmla="*/ 2032000 w 5541944"/>
                <a:gd name="csY6" fmla="*/ 808545 h 1409309"/>
                <a:gd name="csX7" fmla="*/ 2159000 w 5541944"/>
                <a:gd name="csY7" fmla="*/ 605345 h 1409309"/>
                <a:gd name="csX8" fmla="*/ 3479800 w 5541944"/>
                <a:gd name="csY8" fmla="*/ 376745 h 1409309"/>
                <a:gd name="csX9" fmla="*/ 3825240 w 5541944"/>
                <a:gd name="csY9" fmla="*/ 737425 h 1409309"/>
                <a:gd name="csX10" fmla="*/ 3835400 w 5541944"/>
                <a:gd name="csY10" fmla="*/ 981265 h 1409309"/>
                <a:gd name="csX11" fmla="*/ 3794760 w 5541944"/>
                <a:gd name="csY11" fmla="*/ 463105 h 1409309"/>
                <a:gd name="csX12" fmla="*/ 3942080 w 5541944"/>
                <a:gd name="csY12" fmla="*/ 285305 h 1409309"/>
                <a:gd name="csX13" fmla="*/ 5308600 w 5541944"/>
                <a:gd name="csY13" fmla="*/ 825 h 1409309"/>
                <a:gd name="csX14" fmla="*/ 5532120 w 5541944"/>
                <a:gd name="csY14" fmla="*/ 381825 h 1409309"/>
                <a:gd name="csX15" fmla="*/ 5481320 w 5541944"/>
                <a:gd name="csY15" fmla="*/ 747585 h 1409309"/>
                <a:gd name="csX0" fmla="*/ 0 w 5541944"/>
                <a:gd name="csY0" fmla="*/ 976185 h 1409309"/>
                <a:gd name="csX1" fmla="*/ 1224280 w 5541944"/>
                <a:gd name="csY1" fmla="*/ 732345 h 1409309"/>
                <a:gd name="csX2" fmla="*/ 1772920 w 5541944"/>
                <a:gd name="csY2" fmla="*/ 691705 h 1409309"/>
                <a:gd name="csX3" fmla="*/ 1976120 w 5541944"/>
                <a:gd name="csY3" fmla="*/ 818705 h 1409309"/>
                <a:gd name="csX4" fmla="*/ 2006600 w 5541944"/>
                <a:gd name="csY4" fmla="*/ 1397825 h 1409309"/>
                <a:gd name="csX5" fmla="*/ 2026920 w 5541944"/>
                <a:gd name="csY5" fmla="*/ 1174305 h 1409309"/>
                <a:gd name="csX6" fmla="*/ 2032000 w 5541944"/>
                <a:gd name="csY6" fmla="*/ 808545 h 1409309"/>
                <a:gd name="csX7" fmla="*/ 2159000 w 5541944"/>
                <a:gd name="csY7" fmla="*/ 605345 h 1409309"/>
                <a:gd name="csX8" fmla="*/ 3479800 w 5541944"/>
                <a:gd name="csY8" fmla="*/ 376745 h 1409309"/>
                <a:gd name="csX9" fmla="*/ 3825240 w 5541944"/>
                <a:gd name="csY9" fmla="*/ 737425 h 1409309"/>
                <a:gd name="csX10" fmla="*/ 3835400 w 5541944"/>
                <a:gd name="csY10" fmla="*/ 981265 h 1409309"/>
                <a:gd name="csX11" fmla="*/ 3794760 w 5541944"/>
                <a:gd name="csY11" fmla="*/ 463105 h 1409309"/>
                <a:gd name="csX12" fmla="*/ 3942080 w 5541944"/>
                <a:gd name="csY12" fmla="*/ 285305 h 1409309"/>
                <a:gd name="csX13" fmla="*/ 5308600 w 5541944"/>
                <a:gd name="csY13" fmla="*/ 825 h 1409309"/>
                <a:gd name="csX14" fmla="*/ 5532120 w 5541944"/>
                <a:gd name="csY14" fmla="*/ 381825 h 1409309"/>
                <a:gd name="csX15" fmla="*/ 5481320 w 5541944"/>
                <a:gd name="csY15" fmla="*/ 747585 h 1409309"/>
                <a:gd name="csX0" fmla="*/ 0 w 5541944"/>
                <a:gd name="csY0" fmla="*/ 976185 h 1409309"/>
                <a:gd name="csX1" fmla="*/ 1173480 w 5541944"/>
                <a:gd name="csY1" fmla="*/ 757745 h 1409309"/>
                <a:gd name="csX2" fmla="*/ 1772920 w 5541944"/>
                <a:gd name="csY2" fmla="*/ 691705 h 1409309"/>
                <a:gd name="csX3" fmla="*/ 1976120 w 5541944"/>
                <a:gd name="csY3" fmla="*/ 818705 h 1409309"/>
                <a:gd name="csX4" fmla="*/ 2006600 w 5541944"/>
                <a:gd name="csY4" fmla="*/ 1397825 h 1409309"/>
                <a:gd name="csX5" fmla="*/ 2026920 w 5541944"/>
                <a:gd name="csY5" fmla="*/ 1174305 h 1409309"/>
                <a:gd name="csX6" fmla="*/ 2032000 w 5541944"/>
                <a:gd name="csY6" fmla="*/ 808545 h 1409309"/>
                <a:gd name="csX7" fmla="*/ 2159000 w 5541944"/>
                <a:gd name="csY7" fmla="*/ 605345 h 1409309"/>
                <a:gd name="csX8" fmla="*/ 3479800 w 5541944"/>
                <a:gd name="csY8" fmla="*/ 376745 h 1409309"/>
                <a:gd name="csX9" fmla="*/ 3825240 w 5541944"/>
                <a:gd name="csY9" fmla="*/ 737425 h 1409309"/>
                <a:gd name="csX10" fmla="*/ 3835400 w 5541944"/>
                <a:gd name="csY10" fmla="*/ 981265 h 1409309"/>
                <a:gd name="csX11" fmla="*/ 3794760 w 5541944"/>
                <a:gd name="csY11" fmla="*/ 463105 h 1409309"/>
                <a:gd name="csX12" fmla="*/ 3942080 w 5541944"/>
                <a:gd name="csY12" fmla="*/ 285305 h 1409309"/>
                <a:gd name="csX13" fmla="*/ 5308600 w 5541944"/>
                <a:gd name="csY13" fmla="*/ 825 h 1409309"/>
                <a:gd name="csX14" fmla="*/ 5532120 w 5541944"/>
                <a:gd name="csY14" fmla="*/ 381825 h 1409309"/>
                <a:gd name="csX15" fmla="*/ 5481320 w 5541944"/>
                <a:gd name="csY15" fmla="*/ 747585 h 1409309"/>
                <a:gd name="csX0" fmla="*/ 0 w 5541944"/>
                <a:gd name="csY0" fmla="*/ 976185 h 1407320"/>
                <a:gd name="csX1" fmla="*/ 1173480 w 5541944"/>
                <a:gd name="csY1" fmla="*/ 757745 h 1407320"/>
                <a:gd name="csX2" fmla="*/ 1772920 w 5541944"/>
                <a:gd name="csY2" fmla="*/ 691705 h 1407320"/>
                <a:gd name="csX3" fmla="*/ 1965960 w 5541944"/>
                <a:gd name="csY3" fmla="*/ 859345 h 1407320"/>
                <a:gd name="csX4" fmla="*/ 2006600 w 5541944"/>
                <a:gd name="csY4" fmla="*/ 1397825 h 1407320"/>
                <a:gd name="csX5" fmla="*/ 2026920 w 5541944"/>
                <a:gd name="csY5" fmla="*/ 1174305 h 1407320"/>
                <a:gd name="csX6" fmla="*/ 2032000 w 5541944"/>
                <a:gd name="csY6" fmla="*/ 808545 h 1407320"/>
                <a:gd name="csX7" fmla="*/ 2159000 w 5541944"/>
                <a:gd name="csY7" fmla="*/ 605345 h 1407320"/>
                <a:gd name="csX8" fmla="*/ 3479800 w 5541944"/>
                <a:gd name="csY8" fmla="*/ 376745 h 1407320"/>
                <a:gd name="csX9" fmla="*/ 3825240 w 5541944"/>
                <a:gd name="csY9" fmla="*/ 737425 h 1407320"/>
                <a:gd name="csX10" fmla="*/ 3835400 w 5541944"/>
                <a:gd name="csY10" fmla="*/ 981265 h 1407320"/>
                <a:gd name="csX11" fmla="*/ 3794760 w 5541944"/>
                <a:gd name="csY11" fmla="*/ 463105 h 1407320"/>
                <a:gd name="csX12" fmla="*/ 3942080 w 5541944"/>
                <a:gd name="csY12" fmla="*/ 285305 h 1407320"/>
                <a:gd name="csX13" fmla="*/ 5308600 w 5541944"/>
                <a:gd name="csY13" fmla="*/ 825 h 1407320"/>
                <a:gd name="csX14" fmla="*/ 5532120 w 5541944"/>
                <a:gd name="csY14" fmla="*/ 381825 h 1407320"/>
                <a:gd name="csX15" fmla="*/ 5481320 w 5541944"/>
                <a:gd name="csY15" fmla="*/ 747585 h 1407320"/>
                <a:gd name="csX0" fmla="*/ 0 w 5541944"/>
                <a:gd name="csY0" fmla="*/ 976185 h 1407320"/>
                <a:gd name="csX1" fmla="*/ 1173480 w 5541944"/>
                <a:gd name="csY1" fmla="*/ 757745 h 1407320"/>
                <a:gd name="csX2" fmla="*/ 1772920 w 5541944"/>
                <a:gd name="csY2" fmla="*/ 691705 h 1407320"/>
                <a:gd name="csX3" fmla="*/ 1965960 w 5541944"/>
                <a:gd name="csY3" fmla="*/ 859345 h 1407320"/>
                <a:gd name="csX4" fmla="*/ 2032000 w 5541944"/>
                <a:gd name="csY4" fmla="*/ 1397825 h 1407320"/>
                <a:gd name="csX5" fmla="*/ 2026920 w 5541944"/>
                <a:gd name="csY5" fmla="*/ 1174305 h 1407320"/>
                <a:gd name="csX6" fmla="*/ 2032000 w 5541944"/>
                <a:gd name="csY6" fmla="*/ 808545 h 1407320"/>
                <a:gd name="csX7" fmla="*/ 2159000 w 5541944"/>
                <a:gd name="csY7" fmla="*/ 605345 h 1407320"/>
                <a:gd name="csX8" fmla="*/ 3479800 w 5541944"/>
                <a:gd name="csY8" fmla="*/ 376745 h 1407320"/>
                <a:gd name="csX9" fmla="*/ 3825240 w 5541944"/>
                <a:gd name="csY9" fmla="*/ 737425 h 1407320"/>
                <a:gd name="csX10" fmla="*/ 3835400 w 5541944"/>
                <a:gd name="csY10" fmla="*/ 981265 h 1407320"/>
                <a:gd name="csX11" fmla="*/ 3794760 w 5541944"/>
                <a:gd name="csY11" fmla="*/ 463105 h 1407320"/>
                <a:gd name="csX12" fmla="*/ 3942080 w 5541944"/>
                <a:gd name="csY12" fmla="*/ 285305 h 1407320"/>
                <a:gd name="csX13" fmla="*/ 5308600 w 5541944"/>
                <a:gd name="csY13" fmla="*/ 825 h 1407320"/>
                <a:gd name="csX14" fmla="*/ 5532120 w 5541944"/>
                <a:gd name="csY14" fmla="*/ 381825 h 1407320"/>
                <a:gd name="csX15" fmla="*/ 5481320 w 5541944"/>
                <a:gd name="csY15" fmla="*/ 747585 h 1407320"/>
                <a:gd name="csX0" fmla="*/ 0 w 5541944"/>
                <a:gd name="csY0" fmla="*/ 976185 h 1407320"/>
                <a:gd name="csX1" fmla="*/ 1173480 w 5541944"/>
                <a:gd name="csY1" fmla="*/ 757745 h 1407320"/>
                <a:gd name="csX2" fmla="*/ 1772920 w 5541944"/>
                <a:gd name="csY2" fmla="*/ 691705 h 1407320"/>
                <a:gd name="csX3" fmla="*/ 1965960 w 5541944"/>
                <a:gd name="csY3" fmla="*/ 859345 h 1407320"/>
                <a:gd name="csX4" fmla="*/ 2032000 w 5541944"/>
                <a:gd name="csY4" fmla="*/ 1397825 h 1407320"/>
                <a:gd name="csX5" fmla="*/ 2026920 w 5541944"/>
                <a:gd name="csY5" fmla="*/ 1174305 h 1407320"/>
                <a:gd name="csX6" fmla="*/ 2032000 w 5541944"/>
                <a:gd name="csY6" fmla="*/ 808545 h 1407320"/>
                <a:gd name="csX7" fmla="*/ 2346960 w 5541944"/>
                <a:gd name="csY7" fmla="*/ 590105 h 1407320"/>
                <a:gd name="csX8" fmla="*/ 3479800 w 5541944"/>
                <a:gd name="csY8" fmla="*/ 376745 h 1407320"/>
                <a:gd name="csX9" fmla="*/ 3825240 w 5541944"/>
                <a:gd name="csY9" fmla="*/ 737425 h 1407320"/>
                <a:gd name="csX10" fmla="*/ 3835400 w 5541944"/>
                <a:gd name="csY10" fmla="*/ 981265 h 1407320"/>
                <a:gd name="csX11" fmla="*/ 3794760 w 5541944"/>
                <a:gd name="csY11" fmla="*/ 463105 h 1407320"/>
                <a:gd name="csX12" fmla="*/ 3942080 w 5541944"/>
                <a:gd name="csY12" fmla="*/ 285305 h 1407320"/>
                <a:gd name="csX13" fmla="*/ 5308600 w 5541944"/>
                <a:gd name="csY13" fmla="*/ 825 h 1407320"/>
                <a:gd name="csX14" fmla="*/ 5532120 w 5541944"/>
                <a:gd name="csY14" fmla="*/ 381825 h 1407320"/>
                <a:gd name="csX15" fmla="*/ 5481320 w 5541944"/>
                <a:gd name="csY15" fmla="*/ 747585 h 1407320"/>
                <a:gd name="csX0" fmla="*/ 0 w 5541944"/>
                <a:gd name="csY0" fmla="*/ 976185 h 1407320"/>
                <a:gd name="csX1" fmla="*/ 1173480 w 5541944"/>
                <a:gd name="csY1" fmla="*/ 757745 h 1407320"/>
                <a:gd name="csX2" fmla="*/ 1772920 w 5541944"/>
                <a:gd name="csY2" fmla="*/ 691705 h 1407320"/>
                <a:gd name="csX3" fmla="*/ 1965960 w 5541944"/>
                <a:gd name="csY3" fmla="*/ 859345 h 1407320"/>
                <a:gd name="csX4" fmla="*/ 2032000 w 5541944"/>
                <a:gd name="csY4" fmla="*/ 1397825 h 1407320"/>
                <a:gd name="csX5" fmla="*/ 2026920 w 5541944"/>
                <a:gd name="csY5" fmla="*/ 1174305 h 1407320"/>
                <a:gd name="csX6" fmla="*/ 2032000 w 5541944"/>
                <a:gd name="csY6" fmla="*/ 808545 h 1407320"/>
                <a:gd name="csX7" fmla="*/ 2346960 w 5541944"/>
                <a:gd name="csY7" fmla="*/ 590105 h 1407320"/>
                <a:gd name="csX8" fmla="*/ 3479800 w 5541944"/>
                <a:gd name="csY8" fmla="*/ 376745 h 1407320"/>
                <a:gd name="csX9" fmla="*/ 3794760 w 5541944"/>
                <a:gd name="csY9" fmla="*/ 742505 h 1407320"/>
                <a:gd name="csX10" fmla="*/ 3835400 w 5541944"/>
                <a:gd name="csY10" fmla="*/ 981265 h 1407320"/>
                <a:gd name="csX11" fmla="*/ 3794760 w 5541944"/>
                <a:gd name="csY11" fmla="*/ 463105 h 1407320"/>
                <a:gd name="csX12" fmla="*/ 3942080 w 5541944"/>
                <a:gd name="csY12" fmla="*/ 285305 h 1407320"/>
                <a:gd name="csX13" fmla="*/ 5308600 w 5541944"/>
                <a:gd name="csY13" fmla="*/ 825 h 1407320"/>
                <a:gd name="csX14" fmla="*/ 5532120 w 5541944"/>
                <a:gd name="csY14" fmla="*/ 381825 h 1407320"/>
                <a:gd name="csX15" fmla="*/ 5481320 w 5541944"/>
                <a:gd name="csY15" fmla="*/ 747585 h 1407320"/>
                <a:gd name="csX0" fmla="*/ 0 w 5541944"/>
                <a:gd name="csY0" fmla="*/ 976185 h 1407320"/>
                <a:gd name="csX1" fmla="*/ 1173480 w 5541944"/>
                <a:gd name="csY1" fmla="*/ 757745 h 1407320"/>
                <a:gd name="csX2" fmla="*/ 1772920 w 5541944"/>
                <a:gd name="csY2" fmla="*/ 691705 h 1407320"/>
                <a:gd name="csX3" fmla="*/ 1965960 w 5541944"/>
                <a:gd name="csY3" fmla="*/ 859345 h 1407320"/>
                <a:gd name="csX4" fmla="*/ 2032000 w 5541944"/>
                <a:gd name="csY4" fmla="*/ 1397825 h 1407320"/>
                <a:gd name="csX5" fmla="*/ 2026920 w 5541944"/>
                <a:gd name="csY5" fmla="*/ 1174305 h 1407320"/>
                <a:gd name="csX6" fmla="*/ 2032000 w 5541944"/>
                <a:gd name="csY6" fmla="*/ 808545 h 1407320"/>
                <a:gd name="csX7" fmla="*/ 2346960 w 5541944"/>
                <a:gd name="csY7" fmla="*/ 590105 h 1407320"/>
                <a:gd name="csX8" fmla="*/ 3479800 w 5541944"/>
                <a:gd name="csY8" fmla="*/ 376745 h 1407320"/>
                <a:gd name="csX9" fmla="*/ 3794760 w 5541944"/>
                <a:gd name="csY9" fmla="*/ 742505 h 1407320"/>
                <a:gd name="csX10" fmla="*/ 3860800 w 5541944"/>
                <a:gd name="csY10" fmla="*/ 981265 h 1407320"/>
                <a:gd name="csX11" fmla="*/ 3794760 w 5541944"/>
                <a:gd name="csY11" fmla="*/ 463105 h 1407320"/>
                <a:gd name="csX12" fmla="*/ 3942080 w 5541944"/>
                <a:gd name="csY12" fmla="*/ 285305 h 1407320"/>
                <a:gd name="csX13" fmla="*/ 5308600 w 5541944"/>
                <a:gd name="csY13" fmla="*/ 825 h 1407320"/>
                <a:gd name="csX14" fmla="*/ 5532120 w 5541944"/>
                <a:gd name="csY14" fmla="*/ 381825 h 1407320"/>
                <a:gd name="csX15" fmla="*/ 5481320 w 5541944"/>
                <a:gd name="csY15" fmla="*/ 747585 h 1407320"/>
                <a:gd name="csX0" fmla="*/ 0 w 5541944"/>
                <a:gd name="csY0" fmla="*/ 976200 h 1407335"/>
                <a:gd name="csX1" fmla="*/ 1173480 w 5541944"/>
                <a:gd name="csY1" fmla="*/ 757760 h 1407335"/>
                <a:gd name="csX2" fmla="*/ 1772920 w 5541944"/>
                <a:gd name="csY2" fmla="*/ 691720 h 1407335"/>
                <a:gd name="csX3" fmla="*/ 1965960 w 5541944"/>
                <a:gd name="csY3" fmla="*/ 859360 h 1407335"/>
                <a:gd name="csX4" fmla="*/ 2032000 w 5541944"/>
                <a:gd name="csY4" fmla="*/ 1397840 h 1407335"/>
                <a:gd name="csX5" fmla="*/ 2026920 w 5541944"/>
                <a:gd name="csY5" fmla="*/ 1174320 h 1407335"/>
                <a:gd name="csX6" fmla="*/ 2032000 w 5541944"/>
                <a:gd name="csY6" fmla="*/ 808560 h 1407335"/>
                <a:gd name="csX7" fmla="*/ 2346960 w 5541944"/>
                <a:gd name="csY7" fmla="*/ 590120 h 1407335"/>
                <a:gd name="csX8" fmla="*/ 3479800 w 5541944"/>
                <a:gd name="csY8" fmla="*/ 376760 h 1407335"/>
                <a:gd name="csX9" fmla="*/ 3794760 w 5541944"/>
                <a:gd name="csY9" fmla="*/ 742520 h 1407335"/>
                <a:gd name="csX10" fmla="*/ 3860800 w 5541944"/>
                <a:gd name="csY10" fmla="*/ 981280 h 1407335"/>
                <a:gd name="csX11" fmla="*/ 3764280 w 5541944"/>
                <a:gd name="csY11" fmla="*/ 488520 h 1407335"/>
                <a:gd name="csX12" fmla="*/ 3942080 w 5541944"/>
                <a:gd name="csY12" fmla="*/ 285320 h 1407335"/>
                <a:gd name="csX13" fmla="*/ 5308600 w 5541944"/>
                <a:gd name="csY13" fmla="*/ 840 h 1407335"/>
                <a:gd name="csX14" fmla="*/ 5532120 w 5541944"/>
                <a:gd name="csY14" fmla="*/ 381840 h 1407335"/>
                <a:gd name="csX15" fmla="*/ 5481320 w 5541944"/>
                <a:gd name="csY15" fmla="*/ 747600 h 1407335"/>
                <a:gd name="csX0" fmla="*/ 0 w 5541944"/>
                <a:gd name="csY0" fmla="*/ 976963 h 1408098"/>
                <a:gd name="csX1" fmla="*/ 1173480 w 5541944"/>
                <a:gd name="csY1" fmla="*/ 758523 h 1408098"/>
                <a:gd name="csX2" fmla="*/ 1772920 w 5541944"/>
                <a:gd name="csY2" fmla="*/ 692483 h 1408098"/>
                <a:gd name="csX3" fmla="*/ 1965960 w 5541944"/>
                <a:gd name="csY3" fmla="*/ 860123 h 1408098"/>
                <a:gd name="csX4" fmla="*/ 2032000 w 5541944"/>
                <a:gd name="csY4" fmla="*/ 1398603 h 1408098"/>
                <a:gd name="csX5" fmla="*/ 2026920 w 5541944"/>
                <a:gd name="csY5" fmla="*/ 1175083 h 1408098"/>
                <a:gd name="csX6" fmla="*/ 2032000 w 5541944"/>
                <a:gd name="csY6" fmla="*/ 809323 h 1408098"/>
                <a:gd name="csX7" fmla="*/ 2346960 w 5541944"/>
                <a:gd name="csY7" fmla="*/ 590883 h 1408098"/>
                <a:gd name="csX8" fmla="*/ 3479800 w 5541944"/>
                <a:gd name="csY8" fmla="*/ 377523 h 1408098"/>
                <a:gd name="csX9" fmla="*/ 3794760 w 5541944"/>
                <a:gd name="csY9" fmla="*/ 743283 h 1408098"/>
                <a:gd name="csX10" fmla="*/ 3860800 w 5541944"/>
                <a:gd name="csY10" fmla="*/ 982043 h 1408098"/>
                <a:gd name="csX11" fmla="*/ 3764280 w 5541944"/>
                <a:gd name="csY11" fmla="*/ 489283 h 1408098"/>
                <a:gd name="csX12" fmla="*/ 4038600 w 5541944"/>
                <a:gd name="csY12" fmla="*/ 255603 h 1408098"/>
                <a:gd name="csX13" fmla="*/ 5308600 w 5541944"/>
                <a:gd name="csY13" fmla="*/ 1603 h 1408098"/>
                <a:gd name="csX14" fmla="*/ 5532120 w 5541944"/>
                <a:gd name="csY14" fmla="*/ 382603 h 1408098"/>
                <a:gd name="csX15" fmla="*/ 5481320 w 5541944"/>
                <a:gd name="csY15" fmla="*/ 748363 h 1408098"/>
                <a:gd name="csX0" fmla="*/ 0 w 5541944"/>
                <a:gd name="csY0" fmla="*/ 976708 h 1407843"/>
                <a:gd name="csX1" fmla="*/ 1173480 w 5541944"/>
                <a:gd name="csY1" fmla="*/ 758268 h 1407843"/>
                <a:gd name="csX2" fmla="*/ 1772920 w 5541944"/>
                <a:gd name="csY2" fmla="*/ 692228 h 1407843"/>
                <a:gd name="csX3" fmla="*/ 1965960 w 5541944"/>
                <a:gd name="csY3" fmla="*/ 859868 h 1407843"/>
                <a:gd name="csX4" fmla="*/ 2032000 w 5541944"/>
                <a:gd name="csY4" fmla="*/ 1398348 h 1407843"/>
                <a:gd name="csX5" fmla="*/ 2026920 w 5541944"/>
                <a:gd name="csY5" fmla="*/ 1174828 h 1407843"/>
                <a:gd name="csX6" fmla="*/ 2032000 w 5541944"/>
                <a:gd name="csY6" fmla="*/ 809068 h 1407843"/>
                <a:gd name="csX7" fmla="*/ 2346960 w 5541944"/>
                <a:gd name="csY7" fmla="*/ 590628 h 1407843"/>
                <a:gd name="csX8" fmla="*/ 3479800 w 5541944"/>
                <a:gd name="csY8" fmla="*/ 377268 h 1407843"/>
                <a:gd name="csX9" fmla="*/ 3794760 w 5541944"/>
                <a:gd name="csY9" fmla="*/ 743028 h 1407843"/>
                <a:gd name="csX10" fmla="*/ 3860800 w 5541944"/>
                <a:gd name="csY10" fmla="*/ 981788 h 1407843"/>
                <a:gd name="csX11" fmla="*/ 3764280 w 5541944"/>
                <a:gd name="csY11" fmla="*/ 489028 h 1407843"/>
                <a:gd name="csX12" fmla="*/ 4038600 w 5541944"/>
                <a:gd name="csY12" fmla="*/ 255348 h 1407843"/>
                <a:gd name="csX13" fmla="*/ 5308600 w 5541944"/>
                <a:gd name="csY13" fmla="*/ 1348 h 1407843"/>
                <a:gd name="csX14" fmla="*/ 5532120 w 5541944"/>
                <a:gd name="csY14" fmla="*/ 382348 h 1407843"/>
                <a:gd name="csX15" fmla="*/ 5481320 w 5541944"/>
                <a:gd name="csY15" fmla="*/ 748108 h 1407843"/>
                <a:gd name="csX0" fmla="*/ 0 w 5541944"/>
                <a:gd name="csY0" fmla="*/ 946705 h 1377840"/>
                <a:gd name="csX1" fmla="*/ 1173480 w 5541944"/>
                <a:gd name="csY1" fmla="*/ 728265 h 1377840"/>
                <a:gd name="csX2" fmla="*/ 1772920 w 5541944"/>
                <a:gd name="csY2" fmla="*/ 662225 h 1377840"/>
                <a:gd name="csX3" fmla="*/ 1965960 w 5541944"/>
                <a:gd name="csY3" fmla="*/ 829865 h 1377840"/>
                <a:gd name="csX4" fmla="*/ 2032000 w 5541944"/>
                <a:gd name="csY4" fmla="*/ 1368345 h 1377840"/>
                <a:gd name="csX5" fmla="*/ 2026920 w 5541944"/>
                <a:gd name="csY5" fmla="*/ 1144825 h 1377840"/>
                <a:gd name="csX6" fmla="*/ 2032000 w 5541944"/>
                <a:gd name="csY6" fmla="*/ 779065 h 1377840"/>
                <a:gd name="csX7" fmla="*/ 2346960 w 5541944"/>
                <a:gd name="csY7" fmla="*/ 560625 h 1377840"/>
                <a:gd name="csX8" fmla="*/ 3479800 w 5541944"/>
                <a:gd name="csY8" fmla="*/ 347265 h 1377840"/>
                <a:gd name="csX9" fmla="*/ 3794760 w 5541944"/>
                <a:gd name="csY9" fmla="*/ 713025 h 1377840"/>
                <a:gd name="csX10" fmla="*/ 3860800 w 5541944"/>
                <a:gd name="csY10" fmla="*/ 951785 h 1377840"/>
                <a:gd name="csX11" fmla="*/ 3764280 w 5541944"/>
                <a:gd name="csY11" fmla="*/ 459025 h 1377840"/>
                <a:gd name="csX12" fmla="*/ 4038600 w 5541944"/>
                <a:gd name="csY12" fmla="*/ 225345 h 1377840"/>
                <a:gd name="csX13" fmla="*/ 5247640 w 5541944"/>
                <a:gd name="csY13" fmla="*/ 1825 h 1377840"/>
                <a:gd name="csX14" fmla="*/ 5532120 w 5541944"/>
                <a:gd name="csY14" fmla="*/ 352345 h 1377840"/>
                <a:gd name="csX15" fmla="*/ 5481320 w 5541944"/>
                <a:gd name="csY15" fmla="*/ 718105 h 1377840"/>
                <a:gd name="csX0" fmla="*/ 0 w 5548868"/>
                <a:gd name="csY0" fmla="*/ 946705 h 1377840"/>
                <a:gd name="csX1" fmla="*/ 1173480 w 5548868"/>
                <a:gd name="csY1" fmla="*/ 728265 h 1377840"/>
                <a:gd name="csX2" fmla="*/ 1772920 w 5548868"/>
                <a:gd name="csY2" fmla="*/ 662225 h 1377840"/>
                <a:gd name="csX3" fmla="*/ 1965960 w 5548868"/>
                <a:gd name="csY3" fmla="*/ 829865 h 1377840"/>
                <a:gd name="csX4" fmla="*/ 2032000 w 5548868"/>
                <a:gd name="csY4" fmla="*/ 1368345 h 1377840"/>
                <a:gd name="csX5" fmla="*/ 2026920 w 5548868"/>
                <a:gd name="csY5" fmla="*/ 1144825 h 1377840"/>
                <a:gd name="csX6" fmla="*/ 2032000 w 5548868"/>
                <a:gd name="csY6" fmla="*/ 779065 h 1377840"/>
                <a:gd name="csX7" fmla="*/ 2346960 w 5548868"/>
                <a:gd name="csY7" fmla="*/ 560625 h 1377840"/>
                <a:gd name="csX8" fmla="*/ 3479800 w 5548868"/>
                <a:gd name="csY8" fmla="*/ 347265 h 1377840"/>
                <a:gd name="csX9" fmla="*/ 3794760 w 5548868"/>
                <a:gd name="csY9" fmla="*/ 713025 h 1377840"/>
                <a:gd name="csX10" fmla="*/ 3860800 w 5548868"/>
                <a:gd name="csY10" fmla="*/ 951785 h 1377840"/>
                <a:gd name="csX11" fmla="*/ 3764280 w 5548868"/>
                <a:gd name="csY11" fmla="*/ 459025 h 1377840"/>
                <a:gd name="csX12" fmla="*/ 4038600 w 5548868"/>
                <a:gd name="csY12" fmla="*/ 225345 h 1377840"/>
                <a:gd name="csX13" fmla="*/ 5247640 w 5548868"/>
                <a:gd name="csY13" fmla="*/ 1825 h 1377840"/>
                <a:gd name="csX14" fmla="*/ 5532120 w 5548868"/>
                <a:gd name="csY14" fmla="*/ 352345 h 1377840"/>
                <a:gd name="csX15" fmla="*/ 5511800 w 5548868"/>
                <a:gd name="csY15" fmla="*/ 718105 h 1377840"/>
                <a:gd name="csX0" fmla="*/ 0 w 5540058"/>
                <a:gd name="csY0" fmla="*/ 945212 h 1376347"/>
                <a:gd name="csX1" fmla="*/ 1173480 w 5540058"/>
                <a:gd name="csY1" fmla="*/ 726772 h 1376347"/>
                <a:gd name="csX2" fmla="*/ 1772920 w 5540058"/>
                <a:gd name="csY2" fmla="*/ 660732 h 1376347"/>
                <a:gd name="csX3" fmla="*/ 1965960 w 5540058"/>
                <a:gd name="csY3" fmla="*/ 828372 h 1376347"/>
                <a:gd name="csX4" fmla="*/ 2032000 w 5540058"/>
                <a:gd name="csY4" fmla="*/ 1366852 h 1376347"/>
                <a:gd name="csX5" fmla="*/ 2026920 w 5540058"/>
                <a:gd name="csY5" fmla="*/ 1143332 h 1376347"/>
                <a:gd name="csX6" fmla="*/ 2032000 w 5540058"/>
                <a:gd name="csY6" fmla="*/ 777572 h 1376347"/>
                <a:gd name="csX7" fmla="*/ 2346960 w 5540058"/>
                <a:gd name="csY7" fmla="*/ 559132 h 1376347"/>
                <a:gd name="csX8" fmla="*/ 3479800 w 5540058"/>
                <a:gd name="csY8" fmla="*/ 345772 h 1376347"/>
                <a:gd name="csX9" fmla="*/ 3794760 w 5540058"/>
                <a:gd name="csY9" fmla="*/ 711532 h 1376347"/>
                <a:gd name="csX10" fmla="*/ 3860800 w 5540058"/>
                <a:gd name="csY10" fmla="*/ 950292 h 1376347"/>
                <a:gd name="csX11" fmla="*/ 3764280 w 5540058"/>
                <a:gd name="csY11" fmla="*/ 457532 h 1376347"/>
                <a:gd name="csX12" fmla="*/ 4038600 w 5540058"/>
                <a:gd name="csY12" fmla="*/ 223852 h 1376347"/>
                <a:gd name="csX13" fmla="*/ 5247640 w 5540058"/>
                <a:gd name="csY13" fmla="*/ 332 h 1376347"/>
                <a:gd name="csX14" fmla="*/ 5516880 w 5540058"/>
                <a:gd name="csY14" fmla="*/ 274652 h 1376347"/>
                <a:gd name="csX15" fmla="*/ 5511800 w 5540058"/>
                <a:gd name="csY15" fmla="*/ 716612 h 1376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540058" h="1376347">
                  <a:moveTo>
                    <a:pt x="0" y="945212"/>
                  </a:moveTo>
                  <a:lnTo>
                    <a:pt x="1173480" y="726772"/>
                  </a:lnTo>
                  <a:cubicBezTo>
                    <a:pt x="1480820" y="679359"/>
                    <a:pt x="1640840" y="643799"/>
                    <a:pt x="1772920" y="660732"/>
                  </a:cubicBezTo>
                  <a:cubicBezTo>
                    <a:pt x="1905000" y="677665"/>
                    <a:pt x="1922780" y="710685"/>
                    <a:pt x="1965960" y="828372"/>
                  </a:cubicBezTo>
                  <a:cubicBezTo>
                    <a:pt x="2009140" y="946059"/>
                    <a:pt x="2021840" y="1314359"/>
                    <a:pt x="2032000" y="1366852"/>
                  </a:cubicBezTo>
                  <a:cubicBezTo>
                    <a:pt x="2042160" y="1419345"/>
                    <a:pt x="2026920" y="1241545"/>
                    <a:pt x="2026920" y="1143332"/>
                  </a:cubicBezTo>
                  <a:cubicBezTo>
                    <a:pt x="2026920" y="1045119"/>
                    <a:pt x="1978660" y="874939"/>
                    <a:pt x="2032000" y="777572"/>
                  </a:cubicBezTo>
                  <a:cubicBezTo>
                    <a:pt x="2085340" y="680205"/>
                    <a:pt x="2105660" y="631099"/>
                    <a:pt x="2346960" y="559132"/>
                  </a:cubicBezTo>
                  <a:cubicBezTo>
                    <a:pt x="2588260" y="487165"/>
                    <a:pt x="3238500" y="320372"/>
                    <a:pt x="3479800" y="345772"/>
                  </a:cubicBezTo>
                  <a:cubicBezTo>
                    <a:pt x="3721100" y="371172"/>
                    <a:pt x="3731260" y="610779"/>
                    <a:pt x="3794760" y="711532"/>
                  </a:cubicBezTo>
                  <a:cubicBezTo>
                    <a:pt x="3858260" y="812285"/>
                    <a:pt x="3865880" y="992625"/>
                    <a:pt x="3860800" y="950292"/>
                  </a:cubicBezTo>
                  <a:cubicBezTo>
                    <a:pt x="3855720" y="907959"/>
                    <a:pt x="3734647" y="578605"/>
                    <a:pt x="3764280" y="457532"/>
                  </a:cubicBezTo>
                  <a:cubicBezTo>
                    <a:pt x="3793913" y="336459"/>
                    <a:pt x="3791373" y="300052"/>
                    <a:pt x="4038600" y="223852"/>
                  </a:cubicBezTo>
                  <a:cubicBezTo>
                    <a:pt x="4285827" y="147652"/>
                    <a:pt x="5001260" y="-8135"/>
                    <a:pt x="5247640" y="332"/>
                  </a:cubicBezTo>
                  <a:cubicBezTo>
                    <a:pt x="5494020" y="8799"/>
                    <a:pt x="5488093" y="150192"/>
                    <a:pt x="5516880" y="274652"/>
                  </a:cubicBezTo>
                  <a:cubicBezTo>
                    <a:pt x="5545667" y="399112"/>
                    <a:pt x="5551593" y="595962"/>
                    <a:pt x="5511800" y="716612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B32357AE-9842-9C2A-ED5C-CE14F1287300}"/>
                </a:ext>
              </a:extLst>
            </p:cNvPr>
            <p:cNvCxnSpPr>
              <a:cxnSpLocks/>
              <a:endCxn id="5" idx="5"/>
            </p:cNvCxnSpPr>
            <p:nvPr/>
          </p:nvCxnSpPr>
          <p:spPr>
            <a:xfrm flipH="1">
              <a:off x="7375225" y="3654443"/>
              <a:ext cx="146289" cy="126767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26A505F-8070-9EE6-59D6-67790B5A2573}"/>
                </a:ext>
              </a:extLst>
            </p:cNvPr>
            <p:cNvSpPr txBox="1"/>
            <p:nvPr/>
          </p:nvSpPr>
          <p:spPr>
            <a:xfrm>
              <a:off x="7334585" y="3463864"/>
              <a:ext cx="5261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phase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018F8B7F-524B-BB87-39E1-02716CBA3D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1314" y="3399692"/>
              <a:ext cx="101504" cy="246221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623FED3-11BA-8554-B775-ADFBFCD16060}"/>
                </a:ext>
              </a:extLst>
            </p:cNvPr>
            <p:cNvSpPr txBox="1"/>
            <p:nvPr/>
          </p:nvSpPr>
          <p:spPr>
            <a:xfrm>
              <a:off x="5602285" y="3580795"/>
              <a:ext cx="5667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Retour lampe</a:t>
              </a: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F5892AC3-A2A8-A7F1-3F1D-2B6EF45AFB78}"/>
                </a:ext>
              </a:extLst>
            </p:cNvPr>
            <p:cNvSpPr/>
            <p:nvPr/>
          </p:nvSpPr>
          <p:spPr>
            <a:xfrm>
              <a:off x="5362514" y="2613483"/>
              <a:ext cx="5236247" cy="844031"/>
            </a:xfrm>
            <a:custGeom>
              <a:avLst/>
              <a:gdLst>
                <a:gd name="csX0" fmla="*/ 0 w 5236247"/>
                <a:gd name="csY0" fmla="*/ 844031 h 844031"/>
                <a:gd name="csX1" fmla="*/ 2006600 w 5236247"/>
                <a:gd name="csY1" fmla="*/ 503671 h 844031"/>
                <a:gd name="csX2" fmla="*/ 2509520 w 5236247"/>
                <a:gd name="csY2" fmla="*/ 645911 h 844031"/>
                <a:gd name="csX3" fmla="*/ 2413000 w 5236247"/>
                <a:gd name="csY3" fmla="*/ 518911 h 844031"/>
                <a:gd name="csX4" fmla="*/ 2570480 w 5236247"/>
                <a:gd name="csY4" fmla="*/ 422391 h 844031"/>
                <a:gd name="csX5" fmla="*/ 4846320 w 5236247"/>
                <a:gd name="csY5" fmla="*/ 21071 h 844031"/>
                <a:gd name="csX6" fmla="*/ 5217160 w 5236247"/>
                <a:gd name="csY6" fmla="*/ 92191 h 844031"/>
                <a:gd name="csX0" fmla="*/ 0 w 5236247"/>
                <a:gd name="csY0" fmla="*/ 844031 h 844031"/>
                <a:gd name="csX1" fmla="*/ 2006600 w 5236247"/>
                <a:gd name="csY1" fmla="*/ 503671 h 844031"/>
                <a:gd name="csX2" fmla="*/ 2509520 w 5236247"/>
                <a:gd name="csY2" fmla="*/ 645911 h 844031"/>
                <a:gd name="csX3" fmla="*/ 2448560 w 5236247"/>
                <a:gd name="csY3" fmla="*/ 503671 h 844031"/>
                <a:gd name="csX4" fmla="*/ 2570480 w 5236247"/>
                <a:gd name="csY4" fmla="*/ 422391 h 844031"/>
                <a:gd name="csX5" fmla="*/ 4846320 w 5236247"/>
                <a:gd name="csY5" fmla="*/ 21071 h 844031"/>
                <a:gd name="csX6" fmla="*/ 5217160 w 5236247"/>
                <a:gd name="csY6" fmla="*/ 92191 h 844031"/>
                <a:gd name="csX0" fmla="*/ 0 w 5236247"/>
                <a:gd name="csY0" fmla="*/ 844031 h 844031"/>
                <a:gd name="csX1" fmla="*/ 2006600 w 5236247"/>
                <a:gd name="csY1" fmla="*/ 503671 h 844031"/>
                <a:gd name="csX2" fmla="*/ 2509520 w 5236247"/>
                <a:gd name="csY2" fmla="*/ 645911 h 844031"/>
                <a:gd name="csX3" fmla="*/ 2448560 w 5236247"/>
                <a:gd name="csY3" fmla="*/ 503671 h 844031"/>
                <a:gd name="csX4" fmla="*/ 3261360 w 5236247"/>
                <a:gd name="csY4" fmla="*/ 300471 h 844031"/>
                <a:gd name="csX5" fmla="*/ 4846320 w 5236247"/>
                <a:gd name="csY5" fmla="*/ 21071 h 844031"/>
                <a:gd name="csX6" fmla="*/ 5217160 w 5236247"/>
                <a:gd name="csY6" fmla="*/ 92191 h 844031"/>
                <a:gd name="csX0" fmla="*/ 0 w 5236247"/>
                <a:gd name="csY0" fmla="*/ 844031 h 844031"/>
                <a:gd name="csX1" fmla="*/ 2006600 w 5236247"/>
                <a:gd name="csY1" fmla="*/ 503671 h 844031"/>
                <a:gd name="csX2" fmla="*/ 2509520 w 5236247"/>
                <a:gd name="csY2" fmla="*/ 645911 h 844031"/>
                <a:gd name="csX3" fmla="*/ 2448560 w 5236247"/>
                <a:gd name="csY3" fmla="*/ 452871 h 844031"/>
                <a:gd name="csX4" fmla="*/ 3261360 w 5236247"/>
                <a:gd name="csY4" fmla="*/ 300471 h 844031"/>
                <a:gd name="csX5" fmla="*/ 4846320 w 5236247"/>
                <a:gd name="csY5" fmla="*/ 21071 h 844031"/>
                <a:gd name="csX6" fmla="*/ 5217160 w 5236247"/>
                <a:gd name="csY6" fmla="*/ 92191 h 844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236247" h="844031">
                  <a:moveTo>
                    <a:pt x="0" y="844031"/>
                  </a:moveTo>
                  <a:cubicBezTo>
                    <a:pt x="794173" y="690361"/>
                    <a:pt x="1588347" y="536691"/>
                    <a:pt x="2006600" y="503671"/>
                  </a:cubicBezTo>
                  <a:cubicBezTo>
                    <a:pt x="2424853" y="470651"/>
                    <a:pt x="2435860" y="654378"/>
                    <a:pt x="2509520" y="645911"/>
                  </a:cubicBezTo>
                  <a:cubicBezTo>
                    <a:pt x="2583180" y="637444"/>
                    <a:pt x="2323253" y="510444"/>
                    <a:pt x="2448560" y="452871"/>
                  </a:cubicBezTo>
                  <a:cubicBezTo>
                    <a:pt x="2573867" y="395298"/>
                    <a:pt x="2861733" y="372438"/>
                    <a:pt x="3261360" y="300471"/>
                  </a:cubicBezTo>
                  <a:cubicBezTo>
                    <a:pt x="3660987" y="228504"/>
                    <a:pt x="4405207" y="76104"/>
                    <a:pt x="4846320" y="21071"/>
                  </a:cubicBezTo>
                  <a:cubicBezTo>
                    <a:pt x="5287433" y="-33962"/>
                    <a:pt x="5252296" y="29114"/>
                    <a:pt x="5217160" y="92191"/>
                  </a:cubicBezTo>
                </a:path>
              </a:pathLst>
            </a:custGeom>
            <a:noFill/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FA0F9FC-5E60-E2E7-5A31-8573A943CB89}"/>
                </a:ext>
              </a:extLst>
            </p:cNvPr>
            <p:cNvSpPr/>
            <p:nvPr/>
          </p:nvSpPr>
          <p:spPr>
            <a:xfrm>
              <a:off x="5352354" y="2707127"/>
              <a:ext cx="5064760" cy="811347"/>
            </a:xfrm>
            <a:custGeom>
              <a:avLst/>
              <a:gdLst>
                <a:gd name="csX0" fmla="*/ 0 w 5064760"/>
                <a:gd name="csY0" fmla="*/ 822642 h 822642"/>
                <a:gd name="csX1" fmla="*/ 1701800 w 5064760"/>
                <a:gd name="csY1" fmla="*/ 517842 h 822642"/>
                <a:gd name="csX2" fmla="*/ 2169160 w 5064760"/>
                <a:gd name="csY2" fmla="*/ 497522 h 822642"/>
                <a:gd name="csX3" fmla="*/ 2463800 w 5064760"/>
                <a:gd name="csY3" fmla="*/ 583882 h 822642"/>
                <a:gd name="csX4" fmla="*/ 2397760 w 5064760"/>
                <a:gd name="csY4" fmla="*/ 528002 h 822642"/>
                <a:gd name="csX5" fmla="*/ 2448560 w 5064760"/>
                <a:gd name="csY5" fmla="*/ 421322 h 822642"/>
                <a:gd name="csX6" fmla="*/ 2794000 w 5064760"/>
                <a:gd name="csY6" fmla="*/ 340042 h 822642"/>
                <a:gd name="csX7" fmla="*/ 4485640 w 5064760"/>
                <a:gd name="csY7" fmla="*/ 20002 h 822642"/>
                <a:gd name="csX8" fmla="*/ 5064760 w 5064760"/>
                <a:gd name="csY8" fmla="*/ 60642 h 822642"/>
                <a:gd name="csX0" fmla="*/ 0 w 5064760"/>
                <a:gd name="csY0" fmla="*/ 811347 h 811347"/>
                <a:gd name="csX1" fmla="*/ 1701800 w 5064760"/>
                <a:gd name="csY1" fmla="*/ 506547 h 811347"/>
                <a:gd name="csX2" fmla="*/ 2169160 w 5064760"/>
                <a:gd name="csY2" fmla="*/ 486227 h 811347"/>
                <a:gd name="csX3" fmla="*/ 2463800 w 5064760"/>
                <a:gd name="csY3" fmla="*/ 572587 h 811347"/>
                <a:gd name="csX4" fmla="*/ 2397760 w 5064760"/>
                <a:gd name="csY4" fmla="*/ 516707 h 811347"/>
                <a:gd name="csX5" fmla="*/ 2448560 w 5064760"/>
                <a:gd name="csY5" fmla="*/ 410027 h 811347"/>
                <a:gd name="csX6" fmla="*/ 2794000 w 5064760"/>
                <a:gd name="csY6" fmla="*/ 328747 h 811347"/>
                <a:gd name="csX7" fmla="*/ 4455160 w 5064760"/>
                <a:gd name="csY7" fmla="*/ 23947 h 811347"/>
                <a:gd name="csX8" fmla="*/ 5064760 w 5064760"/>
                <a:gd name="csY8" fmla="*/ 49347 h 811347"/>
                <a:gd name="csX0" fmla="*/ 0 w 5064760"/>
                <a:gd name="csY0" fmla="*/ 811347 h 811347"/>
                <a:gd name="csX1" fmla="*/ 1701800 w 5064760"/>
                <a:gd name="csY1" fmla="*/ 506547 h 811347"/>
                <a:gd name="csX2" fmla="*/ 2169160 w 5064760"/>
                <a:gd name="csY2" fmla="*/ 486227 h 811347"/>
                <a:gd name="csX3" fmla="*/ 2463800 w 5064760"/>
                <a:gd name="csY3" fmla="*/ 572587 h 811347"/>
                <a:gd name="csX4" fmla="*/ 2397760 w 5064760"/>
                <a:gd name="csY4" fmla="*/ 516707 h 811347"/>
                <a:gd name="csX5" fmla="*/ 2448560 w 5064760"/>
                <a:gd name="csY5" fmla="*/ 410027 h 811347"/>
                <a:gd name="csX6" fmla="*/ 3566160 w 5064760"/>
                <a:gd name="csY6" fmla="*/ 196667 h 811347"/>
                <a:gd name="csX7" fmla="*/ 4455160 w 5064760"/>
                <a:gd name="csY7" fmla="*/ 23947 h 811347"/>
                <a:gd name="csX8" fmla="*/ 5064760 w 5064760"/>
                <a:gd name="csY8" fmla="*/ 49347 h 811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064760" h="811347">
                  <a:moveTo>
                    <a:pt x="0" y="811347"/>
                  </a:moveTo>
                  <a:lnTo>
                    <a:pt x="1701800" y="506547"/>
                  </a:lnTo>
                  <a:cubicBezTo>
                    <a:pt x="2063327" y="452360"/>
                    <a:pt x="2042160" y="475220"/>
                    <a:pt x="2169160" y="486227"/>
                  </a:cubicBezTo>
                  <a:cubicBezTo>
                    <a:pt x="2296160" y="497234"/>
                    <a:pt x="2425700" y="567507"/>
                    <a:pt x="2463800" y="572587"/>
                  </a:cubicBezTo>
                  <a:cubicBezTo>
                    <a:pt x="2501900" y="577667"/>
                    <a:pt x="2400300" y="543800"/>
                    <a:pt x="2397760" y="516707"/>
                  </a:cubicBezTo>
                  <a:cubicBezTo>
                    <a:pt x="2395220" y="489614"/>
                    <a:pt x="2253827" y="463367"/>
                    <a:pt x="2448560" y="410027"/>
                  </a:cubicBezTo>
                  <a:cubicBezTo>
                    <a:pt x="2643293" y="356687"/>
                    <a:pt x="3231727" y="261014"/>
                    <a:pt x="3566160" y="196667"/>
                  </a:cubicBezTo>
                  <a:cubicBezTo>
                    <a:pt x="3900593" y="132320"/>
                    <a:pt x="4076700" y="70514"/>
                    <a:pt x="4455160" y="23947"/>
                  </a:cubicBezTo>
                  <a:cubicBezTo>
                    <a:pt x="4833620" y="-22620"/>
                    <a:pt x="4964430" y="5743"/>
                    <a:pt x="5064760" y="49347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658466F6-27ED-C403-D2FA-8A1ACC2301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61217" y="3463864"/>
              <a:ext cx="144973" cy="506995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761F9DA-747B-864E-79F7-E778243B3A24}"/>
                </a:ext>
              </a:extLst>
            </p:cNvPr>
            <p:cNvSpPr txBox="1"/>
            <p:nvPr/>
          </p:nvSpPr>
          <p:spPr>
            <a:xfrm>
              <a:off x="5763834" y="3905741"/>
              <a:ext cx="645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Retour bouton</a:t>
              </a:r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8EAAE39C-634A-24F5-2F67-778E0742E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91" y="4124960"/>
            <a:ext cx="5322266" cy="259587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5827DA-3567-8BB9-4BFE-A06AE8BF2DF4}"/>
              </a:ext>
            </a:extLst>
          </p:cNvPr>
          <p:cNvSpPr/>
          <p:nvPr/>
        </p:nvSpPr>
        <p:spPr>
          <a:xfrm>
            <a:off x="9180938" y="542898"/>
            <a:ext cx="1727975" cy="646331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Correction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61459B8-7F33-9217-AA2A-065AD899EC4A}"/>
              </a:ext>
            </a:extLst>
          </p:cNvPr>
          <p:cNvCxnSpPr/>
          <p:nvPr/>
        </p:nvCxnSpPr>
        <p:spPr>
          <a:xfrm flipH="1">
            <a:off x="5113567" y="3387832"/>
            <a:ext cx="526355" cy="5068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418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8AD8C4-E4EB-F105-0A78-03FA168CA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Minuterie (identique au télérupteur)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12AB408-8A86-72D2-586E-65B1633F80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4825" y="1825625"/>
            <a:ext cx="882235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01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71954-ED79-82F6-D98D-A51170E11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0" y="74877"/>
            <a:ext cx="11877040" cy="1325563"/>
          </a:xfrm>
        </p:spPr>
        <p:txBody>
          <a:bodyPr/>
          <a:lstStyle/>
          <a:p>
            <a:r>
              <a:rPr lang="fr-FR" dirty="0"/>
              <a:t>Télérupteur ou minuterie : avec </a:t>
            </a:r>
            <a:r>
              <a:rPr lang="fr-FR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boite de dérivation</a:t>
            </a:r>
            <a:endParaRPr lang="fr-F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0F06EF7-5024-A892-4EB2-46BACCC88E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516" y="1654440"/>
            <a:ext cx="8485216" cy="471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D35F5DC2-6A40-776B-E564-5AFCA5D5F2FF}"/>
              </a:ext>
            </a:extLst>
          </p:cNvPr>
          <p:cNvCxnSpPr/>
          <p:nvPr/>
        </p:nvCxnSpPr>
        <p:spPr>
          <a:xfrm flipH="1">
            <a:off x="7680960" y="1178560"/>
            <a:ext cx="995680" cy="12598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054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AB4444-2725-8F95-0A63-58D41C942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017" y="263974"/>
            <a:ext cx="5030754" cy="1325563"/>
          </a:xfrm>
        </p:spPr>
        <p:txBody>
          <a:bodyPr/>
          <a:lstStyle/>
          <a:p>
            <a:r>
              <a:rPr lang="fr-FR" dirty="0"/>
              <a:t>Exemple de schéma architectural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4F5B437-3ACE-7262-D6F9-95D177CA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718" y="5581293"/>
            <a:ext cx="410516" cy="4664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901D30-C3ED-3ACD-905B-C55811C8F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187" y="5113434"/>
            <a:ext cx="460275" cy="553574"/>
          </a:xfrm>
          <a:prstGeom prst="rect">
            <a:avLst/>
          </a:prstGeo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376306F2-515A-3211-8724-7FACB4ACA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162840" y="0"/>
            <a:ext cx="8535927" cy="509317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5481D4B-80E0-B0E5-26F5-A8B3D6DF387E}"/>
              </a:ext>
            </a:extLst>
          </p:cNvPr>
          <p:cNvGrpSpPr/>
          <p:nvPr/>
        </p:nvGrpSpPr>
        <p:grpSpPr>
          <a:xfrm>
            <a:off x="9806443" y="6233949"/>
            <a:ext cx="348277" cy="332251"/>
            <a:chOff x="9623032" y="1209467"/>
            <a:chExt cx="460275" cy="466495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4821E06-0EC5-BA6E-6F6B-46FC62E20C84}"/>
                </a:ext>
              </a:extLst>
            </p:cNvPr>
            <p:cNvSpPr/>
            <p:nvPr/>
          </p:nvSpPr>
          <p:spPr>
            <a:xfrm>
              <a:off x="9623032" y="1209467"/>
              <a:ext cx="460275" cy="4664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0377C681-27A7-3D92-50A0-A6FC72A23518}"/>
                </a:ext>
              </a:extLst>
            </p:cNvPr>
            <p:cNvCxnSpPr>
              <a:stCxn id="15" idx="1"/>
              <a:endCxn id="15" idx="5"/>
            </p:cNvCxnSpPr>
            <p:nvPr/>
          </p:nvCxnSpPr>
          <p:spPr>
            <a:xfrm>
              <a:off x="9690438" y="1277784"/>
              <a:ext cx="325463" cy="32986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0C237670-B6FD-8D3F-1F1E-0C40EF0E6B67}"/>
                </a:ext>
              </a:extLst>
            </p:cNvPr>
            <p:cNvCxnSpPr>
              <a:stCxn id="15" idx="7"/>
              <a:endCxn id="15" idx="3"/>
            </p:cNvCxnSpPr>
            <p:nvPr/>
          </p:nvCxnSpPr>
          <p:spPr>
            <a:xfrm flipH="1">
              <a:off x="9690438" y="1277784"/>
              <a:ext cx="325463" cy="32986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3ABD999-35B2-9E30-7DA8-3CEDF8933236}"/>
              </a:ext>
            </a:extLst>
          </p:cNvPr>
          <p:cNvGrpSpPr/>
          <p:nvPr/>
        </p:nvGrpSpPr>
        <p:grpSpPr>
          <a:xfrm>
            <a:off x="6889851" y="6145189"/>
            <a:ext cx="348277" cy="332251"/>
            <a:chOff x="8319364" y="5181437"/>
            <a:chExt cx="460275" cy="466495"/>
          </a:xfrm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FCABE1E-271E-8B4B-42A5-A52F3B50BD77}"/>
                </a:ext>
              </a:extLst>
            </p:cNvPr>
            <p:cNvSpPr/>
            <p:nvPr/>
          </p:nvSpPr>
          <p:spPr>
            <a:xfrm>
              <a:off x="8319364" y="5181437"/>
              <a:ext cx="460275" cy="46649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94A7902-953A-D685-932F-DC5E1E202981}"/>
                </a:ext>
              </a:extLst>
            </p:cNvPr>
            <p:cNvSpPr/>
            <p:nvPr/>
          </p:nvSpPr>
          <p:spPr>
            <a:xfrm>
              <a:off x="8434787" y="5290060"/>
              <a:ext cx="229427" cy="2492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7C1F5C41-F71C-81A5-3A6A-00344DA54419}"/>
              </a:ext>
            </a:extLst>
          </p:cNvPr>
          <p:cNvSpPr/>
          <p:nvPr/>
        </p:nvSpPr>
        <p:spPr>
          <a:xfrm>
            <a:off x="11580271" y="660987"/>
            <a:ext cx="1998460" cy="2468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Symboles électriques normalisés pour schémas électriques">
            <a:extLst>
              <a:ext uri="{FF2B5EF4-FFF2-40B4-BE49-F238E27FC236}">
                <a16:creationId xmlns:a16="http://schemas.microsoft.com/office/drawing/2014/main" id="{E54ECA23-EE7A-66BD-4BAB-2AFB985BC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3079"/>
            <a:ext cx="678513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17CB1A2F-4CDB-3AE8-3570-26B428C86CE8}"/>
              </a:ext>
            </a:extLst>
          </p:cNvPr>
          <p:cNvGrpSpPr/>
          <p:nvPr/>
        </p:nvGrpSpPr>
        <p:grpSpPr>
          <a:xfrm>
            <a:off x="9867958" y="5714817"/>
            <a:ext cx="373994" cy="332971"/>
            <a:chOff x="6951365" y="5092454"/>
            <a:chExt cx="373994" cy="332971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A45DE2A0-585A-A92B-08B7-B7F01138289A}"/>
                </a:ext>
              </a:extLst>
            </p:cNvPr>
            <p:cNvGrpSpPr/>
            <p:nvPr/>
          </p:nvGrpSpPr>
          <p:grpSpPr>
            <a:xfrm>
              <a:off x="6951365" y="5092454"/>
              <a:ext cx="348277" cy="332251"/>
              <a:chOff x="9623032" y="1209467"/>
              <a:chExt cx="460275" cy="466495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1D5A862C-F9E7-2294-FAE9-C8DCBAD8A9E1}"/>
                  </a:ext>
                </a:extLst>
              </p:cNvPr>
              <p:cNvSpPr/>
              <p:nvPr/>
            </p:nvSpPr>
            <p:spPr>
              <a:xfrm>
                <a:off x="9623032" y="1209467"/>
                <a:ext cx="460275" cy="466495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845A5E8D-2123-8083-813D-AE6E8FA01F50}"/>
                  </a:ext>
                </a:extLst>
              </p:cNvPr>
              <p:cNvCxnSpPr>
                <a:stCxn id="26" idx="1"/>
                <a:endCxn id="26" idx="5"/>
              </p:cNvCxnSpPr>
              <p:nvPr/>
            </p:nvCxnSpPr>
            <p:spPr>
              <a:xfrm>
                <a:off x="9690438" y="1277784"/>
                <a:ext cx="325463" cy="32986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7306975B-6BDF-922D-A60B-4BA2EC980498}"/>
                  </a:ext>
                </a:extLst>
              </p:cNvPr>
              <p:cNvCxnSpPr>
                <a:stCxn id="26" idx="7"/>
                <a:endCxn id="26" idx="3"/>
              </p:cNvCxnSpPr>
              <p:nvPr/>
            </p:nvCxnSpPr>
            <p:spPr>
              <a:xfrm flipH="1">
                <a:off x="9690438" y="1277784"/>
                <a:ext cx="325463" cy="32986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Organigramme : Délai 28">
              <a:extLst>
                <a:ext uri="{FF2B5EF4-FFF2-40B4-BE49-F238E27FC236}">
                  <a16:creationId xmlns:a16="http://schemas.microsoft.com/office/drawing/2014/main" id="{1E10A111-621D-FA79-CBBE-9543A9B96DC1}"/>
                </a:ext>
              </a:extLst>
            </p:cNvPr>
            <p:cNvSpPr/>
            <p:nvPr/>
          </p:nvSpPr>
          <p:spPr>
            <a:xfrm>
              <a:off x="7150896" y="5093174"/>
              <a:ext cx="174463" cy="332251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DA1AEAD6-4DCA-F98C-9251-D58843180740}"/>
                </a:ext>
              </a:extLst>
            </p:cNvPr>
            <p:cNvCxnSpPr>
              <a:stCxn id="26" idx="0"/>
              <a:endCxn id="26" idx="4"/>
            </p:cNvCxnSpPr>
            <p:nvPr/>
          </p:nvCxnSpPr>
          <p:spPr>
            <a:xfrm>
              <a:off x="7125504" y="5092454"/>
              <a:ext cx="0" cy="33225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31B74E07-8356-A869-146F-B8B09C71C08D}"/>
              </a:ext>
            </a:extLst>
          </p:cNvPr>
          <p:cNvCxnSpPr/>
          <p:nvPr/>
        </p:nvCxnSpPr>
        <p:spPr>
          <a:xfrm flipH="1" flipV="1">
            <a:off x="10875684" y="3677583"/>
            <a:ext cx="167951" cy="65314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1EEDB4F1-9A00-A62D-F231-DDF4DA09A512}"/>
              </a:ext>
            </a:extLst>
          </p:cNvPr>
          <p:cNvSpPr txBox="1"/>
          <p:nvPr/>
        </p:nvSpPr>
        <p:spPr>
          <a:xfrm>
            <a:off x="7238126" y="6126648"/>
            <a:ext cx="1820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Bouton poussoir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65BA661-AE11-FA75-C36E-F55814B7B60F}"/>
              </a:ext>
            </a:extLst>
          </p:cNvPr>
          <p:cNvSpPr txBox="1"/>
          <p:nvPr/>
        </p:nvSpPr>
        <p:spPr>
          <a:xfrm>
            <a:off x="7217899" y="5678575"/>
            <a:ext cx="1203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Va et vient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46C3609-FEE5-F289-A1C7-746B894E4E25}"/>
              </a:ext>
            </a:extLst>
          </p:cNvPr>
          <p:cNvGrpSpPr/>
          <p:nvPr/>
        </p:nvGrpSpPr>
        <p:grpSpPr>
          <a:xfrm>
            <a:off x="6974840" y="5202735"/>
            <a:ext cx="182671" cy="261737"/>
            <a:chOff x="6974840" y="5202735"/>
            <a:chExt cx="182671" cy="261737"/>
          </a:xfrm>
        </p:grpSpPr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42253927-1DFD-7544-0A15-29470EAEDB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84308" y="5202735"/>
              <a:ext cx="73203" cy="15920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04E98124-0267-90FF-9727-39248C51C2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74840" y="5209540"/>
              <a:ext cx="76200" cy="1574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2B5FA53-F42F-4F27-B8C7-48EC08FBDCA9}"/>
                </a:ext>
              </a:extLst>
            </p:cNvPr>
            <p:cNvSpPr/>
            <p:nvPr/>
          </p:nvSpPr>
          <p:spPr>
            <a:xfrm>
              <a:off x="7021948" y="5366398"/>
              <a:ext cx="94814" cy="9807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6" name="ZoneTexte 45">
            <a:extLst>
              <a:ext uri="{FF2B5EF4-FFF2-40B4-BE49-F238E27FC236}">
                <a16:creationId xmlns:a16="http://schemas.microsoft.com/office/drawing/2014/main" id="{92E4E70F-5FDE-1A58-BD8E-96598260545B}"/>
              </a:ext>
            </a:extLst>
          </p:cNvPr>
          <p:cNvSpPr txBox="1"/>
          <p:nvPr/>
        </p:nvSpPr>
        <p:spPr>
          <a:xfrm>
            <a:off x="7208515" y="5214969"/>
            <a:ext cx="2121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Interrupteur double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A247C7AA-9564-F642-26D7-452D1EBB35E4}"/>
              </a:ext>
            </a:extLst>
          </p:cNvPr>
          <p:cNvGrpSpPr/>
          <p:nvPr/>
        </p:nvGrpSpPr>
        <p:grpSpPr>
          <a:xfrm>
            <a:off x="7051040" y="4756295"/>
            <a:ext cx="135563" cy="261737"/>
            <a:chOff x="7051040" y="4756295"/>
            <a:chExt cx="135563" cy="261737"/>
          </a:xfrm>
        </p:grpSpPr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5ED7640F-3EA5-249D-3502-718FD09833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13400" y="4756295"/>
              <a:ext cx="73203" cy="15920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55F0B561-CDF1-392C-5523-38EA3B8AD13F}"/>
                </a:ext>
              </a:extLst>
            </p:cNvPr>
            <p:cNvSpPr/>
            <p:nvPr/>
          </p:nvSpPr>
          <p:spPr>
            <a:xfrm>
              <a:off x="7051040" y="4919958"/>
              <a:ext cx="94814" cy="9807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5C5D61FC-C8F5-128F-252B-DD846AD493D8}"/>
              </a:ext>
            </a:extLst>
          </p:cNvPr>
          <p:cNvSpPr txBox="1"/>
          <p:nvPr/>
        </p:nvSpPr>
        <p:spPr>
          <a:xfrm>
            <a:off x="7208515" y="4796937"/>
            <a:ext cx="1379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Interrupteur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86B9D2D3-A1B6-7C70-3798-ACA2FB35DD3E}"/>
              </a:ext>
            </a:extLst>
          </p:cNvPr>
          <p:cNvSpPr txBox="1"/>
          <p:nvPr/>
        </p:nvSpPr>
        <p:spPr>
          <a:xfrm>
            <a:off x="10200470" y="5177274"/>
            <a:ext cx="174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permutateur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7069BE70-06FB-6F84-9DCC-2BB1CC5A1A51}"/>
              </a:ext>
            </a:extLst>
          </p:cNvPr>
          <p:cNvSpPr txBox="1"/>
          <p:nvPr/>
        </p:nvSpPr>
        <p:spPr>
          <a:xfrm>
            <a:off x="10216235" y="5667008"/>
            <a:ext cx="174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spot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CDD9A720-3235-6A81-6383-898475D27039}"/>
              </a:ext>
            </a:extLst>
          </p:cNvPr>
          <p:cNvSpPr txBox="1"/>
          <p:nvPr/>
        </p:nvSpPr>
        <p:spPr>
          <a:xfrm>
            <a:off x="10216235" y="6222553"/>
            <a:ext cx="1747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Lampe</a:t>
            </a:r>
          </a:p>
        </p:txBody>
      </p:sp>
    </p:spTree>
    <p:extLst>
      <p:ext uri="{BB962C8B-B14F-4D97-AF65-F5344CB8AC3E}">
        <p14:creationId xmlns:p14="http://schemas.microsoft.com/office/powerpoint/2010/main" val="3866216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9EC266-BA7A-3755-F37D-7F0068AE6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fr-FR" dirty="0"/>
              <a:t>Positionnement des prises électriques</a:t>
            </a:r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36EC149B-F568-F1DF-D4E4-2830490A7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99" y="1520825"/>
            <a:ext cx="5874601" cy="435133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DF09A2-6743-F307-4F2B-1CC2CFADB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380" y="1800387"/>
            <a:ext cx="5642236" cy="40717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A1EF8B-D723-1E85-C301-80553525D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851" y="5953696"/>
            <a:ext cx="9478698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95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EEDC627-5063-5EB2-2E6D-6666984B7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22" y="0"/>
            <a:ext cx="10287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31CBEB7-B4CA-FA32-9391-70FDB9BCD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58" y="3304857"/>
            <a:ext cx="328168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Nombre de prises de courants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5977E1C-7A54-19DA-10DD-60566F8CC85E}"/>
              </a:ext>
            </a:extLst>
          </p:cNvPr>
          <p:cNvSpPr txBox="1"/>
          <p:nvPr/>
        </p:nvSpPr>
        <p:spPr>
          <a:xfrm>
            <a:off x="206781" y="5181187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Rappels norme NFC15-100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33302-4E62-CE4C-209C-C123DFAE406F}"/>
              </a:ext>
            </a:extLst>
          </p:cNvPr>
          <p:cNvSpPr/>
          <p:nvPr/>
        </p:nvSpPr>
        <p:spPr>
          <a:xfrm>
            <a:off x="4226559" y="4264660"/>
            <a:ext cx="1127760" cy="7315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12 prises maximum</a:t>
            </a:r>
          </a:p>
        </p:txBody>
      </p:sp>
      <p:sp>
        <p:nvSpPr>
          <p:cNvPr id="6" name="Accolade ouvrante 5">
            <a:extLst>
              <a:ext uri="{FF2B5EF4-FFF2-40B4-BE49-F238E27FC236}">
                <a16:creationId xmlns:a16="http://schemas.microsoft.com/office/drawing/2014/main" id="{7293D5AD-58BF-3148-64C2-E06AAA99B891}"/>
              </a:ext>
            </a:extLst>
          </p:cNvPr>
          <p:cNvSpPr/>
          <p:nvPr/>
        </p:nvSpPr>
        <p:spPr>
          <a:xfrm rot="10800000">
            <a:off x="4109720" y="3429000"/>
            <a:ext cx="233680" cy="2402840"/>
          </a:xfrm>
          <a:prstGeom prst="leftBrac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8F165C-E531-9214-E52B-A99C596C853C}"/>
              </a:ext>
            </a:extLst>
          </p:cNvPr>
          <p:cNvSpPr/>
          <p:nvPr/>
        </p:nvSpPr>
        <p:spPr>
          <a:xfrm>
            <a:off x="7519042" y="3688080"/>
            <a:ext cx="1127760" cy="73152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8 prises maximum</a:t>
            </a:r>
          </a:p>
        </p:txBody>
      </p: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FB06BA51-1D3B-2614-CD18-5819168A30AE}"/>
              </a:ext>
            </a:extLst>
          </p:cNvPr>
          <p:cNvSpPr/>
          <p:nvPr/>
        </p:nvSpPr>
        <p:spPr>
          <a:xfrm rot="10800000">
            <a:off x="7392041" y="3059668"/>
            <a:ext cx="233681" cy="1861344"/>
          </a:xfrm>
          <a:prstGeom prst="leftBrac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83ABD5-0A1D-67CF-A513-39598A17CF3D}"/>
              </a:ext>
            </a:extLst>
          </p:cNvPr>
          <p:cNvSpPr/>
          <p:nvPr/>
        </p:nvSpPr>
        <p:spPr>
          <a:xfrm>
            <a:off x="11080121" y="4356100"/>
            <a:ext cx="1127765" cy="825087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6 prises maximum</a:t>
            </a:r>
          </a:p>
        </p:txBody>
      </p: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42601781-96C7-035C-35DD-93D56088E2B3}"/>
              </a:ext>
            </a:extLst>
          </p:cNvPr>
          <p:cNvSpPr/>
          <p:nvPr/>
        </p:nvSpPr>
        <p:spPr>
          <a:xfrm rot="10800000">
            <a:off x="10963281" y="3365500"/>
            <a:ext cx="233681" cy="2710180"/>
          </a:xfrm>
          <a:prstGeom prst="lef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105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086E9C-853C-F069-46F3-3403FC2A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" y="814705"/>
            <a:ext cx="3040380" cy="1325563"/>
          </a:xfrm>
        </p:spPr>
        <p:txBody>
          <a:bodyPr>
            <a:normAutofit/>
          </a:bodyPr>
          <a:lstStyle/>
          <a:p>
            <a:r>
              <a:rPr lang="fr-FR" sz="2400" dirty="0"/>
              <a:t>Boite de jonction </a:t>
            </a:r>
            <a:r>
              <a:rPr lang="fr-FR" sz="2400" dirty="0" err="1"/>
              <a:t>cablage</a:t>
            </a:r>
            <a:endParaRPr lang="fr-FR" sz="24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705DE3D-AA9C-BA72-D1EE-E6AA15B720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375" y="0"/>
            <a:ext cx="4461066" cy="6691599"/>
          </a:xfrm>
          <a:prstGeom prst="rect">
            <a:avLst/>
          </a:prstGeom>
        </p:spPr>
      </p:pic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388F61D3-FEF8-E003-1FFC-B9F4966EC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967" y="-11210"/>
            <a:ext cx="4609999" cy="69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8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7A6A49-0894-94BE-4CD7-F3F743EC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Pieuvre ?</a:t>
            </a:r>
          </a:p>
        </p:txBody>
      </p:sp>
      <p:pic>
        <p:nvPicPr>
          <p:cNvPr id="5122" name="Picture 2" descr="Araignée électrique dans comble">
            <a:extLst>
              <a:ext uri="{FF2B5EF4-FFF2-40B4-BE49-F238E27FC236}">
                <a16:creationId xmlns:a16="http://schemas.microsoft.com/office/drawing/2014/main" id="{BDD10094-6EA6-B603-F10A-53E1F8910C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47900"/>
            <a:ext cx="28575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31E8BA-86BC-38C6-C0A1-60BDF4B37C4A}"/>
              </a:ext>
            </a:extLst>
          </p:cNvPr>
          <p:cNvSpPr txBox="1"/>
          <p:nvPr/>
        </p:nvSpPr>
        <p:spPr>
          <a:xfrm>
            <a:off x="838199" y="4118775"/>
            <a:ext cx="91513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2B2B2B"/>
                </a:solidFill>
                <a:effectLst/>
                <a:latin typeface="inherit"/>
              </a:rPr>
              <a:t>Installation jusqu’à 3 fois plus rapide qu’un câblage traditionnel.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2B2B2B"/>
                </a:solidFill>
                <a:effectLst/>
                <a:latin typeface="inherit"/>
              </a:rPr>
              <a:t>Tout est fourni dans le kit, ce qui évite d’acheter les composants séparément.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2B2B2B"/>
                </a:solidFill>
                <a:effectLst/>
                <a:latin typeface="inherit"/>
              </a:rPr>
              <a:t>Jusqu’à 30% d’économies sur le coût global par rapport à une installation classique.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8D2A28-A308-3422-4BEC-3015CF6C40A7}"/>
              </a:ext>
            </a:extLst>
          </p:cNvPr>
          <p:cNvSpPr txBox="1"/>
          <p:nvPr/>
        </p:nvSpPr>
        <p:spPr>
          <a:xfrm>
            <a:off x="838200" y="5585829"/>
            <a:ext cx="9298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https://youtu.be/k-0u8tuegso</a:t>
            </a:r>
            <a:r>
              <a:rPr lang="fr-FR" dirty="0"/>
              <a:t> (exemple d’entreprise qui fournit tout clé en main)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1773C1-1700-990B-54D9-23AF89AC13C0}"/>
              </a:ext>
            </a:extLst>
          </p:cNvPr>
          <p:cNvSpPr txBox="1"/>
          <p:nvPr/>
        </p:nvSpPr>
        <p:spPr>
          <a:xfrm>
            <a:off x="838199" y="5955161"/>
            <a:ext cx="9721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https://blog.domadoo.fr/111116-pieuvre-electrique-universelle-cpreyconnect/</a:t>
            </a:r>
            <a:r>
              <a:rPr lang="fr-FR" dirty="0"/>
              <a:t> 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7A59B9EB-F7CC-EE0A-1CBE-9C6F6292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415" y="813041"/>
            <a:ext cx="3417285" cy="285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2B7F15-3100-3524-053A-5202D02D10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204" y="-1"/>
            <a:ext cx="4306236" cy="421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96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CD254-FA2D-11FF-3D39-84173B078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838329F1-6779-77C4-BF42-CD8A0CD517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34" y="-340879"/>
            <a:ext cx="10760692" cy="719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56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BB872-AEB2-1E10-DF7E-2194436B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21" y="952954"/>
            <a:ext cx="4010608" cy="1325563"/>
          </a:xfrm>
        </p:spPr>
        <p:txBody>
          <a:bodyPr/>
          <a:lstStyle/>
          <a:p>
            <a:r>
              <a:rPr lang="fr-FR" dirty="0"/>
              <a:t>Que dit </a:t>
            </a:r>
            <a:r>
              <a:rPr lang="fr-FR" dirty="0" err="1"/>
              <a:t>chatgpt</a:t>
            </a:r>
            <a:r>
              <a:rPr lang="fr-FR" dirty="0"/>
              <a:t> ?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12472FE-0620-34A7-EE92-0668EA0F7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5" y="0"/>
            <a:ext cx="6595625" cy="690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541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D45D4-1401-D5D0-E980-BFDCE52D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A8CBE-713C-7308-A4DE-685F46FE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05"/>
            <a:ext cx="10515600" cy="1325563"/>
          </a:xfrm>
        </p:spPr>
        <p:txBody>
          <a:bodyPr/>
          <a:lstStyle/>
          <a:p>
            <a:r>
              <a:rPr lang="fr-FR" dirty="0"/>
              <a:t>Prises commandées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2DECBE-00F0-A40E-11BD-7030C2BBC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677" y="0"/>
            <a:ext cx="4572000" cy="68580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C343985D-E054-0FF5-13F4-51E50867C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473867"/>
            <a:ext cx="3832859" cy="217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6E06E5-40B6-14AB-04A2-73D9406AEEC3}"/>
              </a:ext>
            </a:extLst>
          </p:cNvPr>
          <p:cNvSpPr/>
          <p:nvPr/>
        </p:nvSpPr>
        <p:spPr>
          <a:xfrm>
            <a:off x="4298924" y="1767364"/>
            <a:ext cx="2885440" cy="7924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err="1"/>
              <a:t>Cabler</a:t>
            </a:r>
            <a:r>
              <a:rPr lang="fr-FR" dirty="0"/>
              <a:t> le circuit.</a:t>
            </a:r>
          </a:p>
          <a:p>
            <a:r>
              <a:rPr lang="fr-FR" dirty="0"/>
              <a:t>Faire le schéma unifilaire</a:t>
            </a:r>
          </a:p>
        </p:txBody>
      </p:sp>
    </p:spTree>
    <p:extLst>
      <p:ext uri="{BB962C8B-B14F-4D97-AF65-F5344CB8AC3E}">
        <p14:creationId xmlns:p14="http://schemas.microsoft.com/office/powerpoint/2010/main" val="910413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931BA-8907-EB3A-BA05-8CFC50CB3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98A38D-DB4F-13AE-8E01-FCCD4F2D5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0190"/>
            <a:ext cx="10515600" cy="1325563"/>
          </a:xfrm>
        </p:spPr>
        <p:txBody>
          <a:bodyPr/>
          <a:lstStyle/>
          <a:p>
            <a:r>
              <a:rPr lang="fr-FR" dirty="0"/>
              <a:t>Prises commandées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9B3E173-0403-3F78-9F90-DC515518B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677" y="0"/>
            <a:ext cx="4572000" cy="6858000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F4C161C-4D96-3B8A-980F-564FD3B9DF14}"/>
              </a:ext>
            </a:extLst>
          </p:cNvPr>
          <p:cNvSpPr/>
          <p:nvPr/>
        </p:nvSpPr>
        <p:spPr>
          <a:xfrm>
            <a:off x="7697949" y="2682240"/>
            <a:ext cx="153699" cy="621792"/>
          </a:xfrm>
          <a:custGeom>
            <a:avLst/>
            <a:gdLst>
              <a:gd name="csX0" fmla="*/ 13491 w 153699"/>
              <a:gd name="csY0" fmla="*/ 0 h 621792"/>
              <a:gd name="csX1" fmla="*/ 13491 w 153699"/>
              <a:gd name="csY1" fmla="*/ 487680 h 621792"/>
              <a:gd name="csX2" fmla="*/ 153699 w 153699"/>
              <a:gd name="csY2" fmla="*/ 621792 h 621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53699" h="621792">
                <a:moveTo>
                  <a:pt x="13491" y="0"/>
                </a:moveTo>
                <a:cubicBezTo>
                  <a:pt x="1807" y="192024"/>
                  <a:pt x="-9877" y="384048"/>
                  <a:pt x="13491" y="487680"/>
                </a:cubicBezTo>
                <a:cubicBezTo>
                  <a:pt x="36859" y="591312"/>
                  <a:pt x="95279" y="606552"/>
                  <a:pt x="153699" y="621792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39CB874B-0A0B-38A5-C335-A78784815089}"/>
              </a:ext>
            </a:extLst>
          </p:cNvPr>
          <p:cNvSpPr/>
          <p:nvPr/>
        </p:nvSpPr>
        <p:spPr>
          <a:xfrm>
            <a:off x="7708874" y="3364992"/>
            <a:ext cx="356134" cy="1944624"/>
          </a:xfrm>
          <a:custGeom>
            <a:avLst/>
            <a:gdLst>
              <a:gd name="csX0" fmla="*/ 101012 w 332660"/>
              <a:gd name="csY0" fmla="*/ 0 h 1944624"/>
              <a:gd name="csX1" fmla="*/ 9572 w 332660"/>
              <a:gd name="csY1" fmla="*/ 54864 h 1944624"/>
              <a:gd name="csX2" fmla="*/ 3476 w 332660"/>
              <a:gd name="csY2" fmla="*/ 182880 h 1944624"/>
              <a:gd name="csX3" fmla="*/ 15668 w 332660"/>
              <a:gd name="csY3" fmla="*/ 408432 h 1944624"/>
              <a:gd name="csX4" fmla="*/ 101012 w 332660"/>
              <a:gd name="csY4" fmla="*/ 810768 h 1944624"/>
              <a:gd name="csX5" fmla="*/ 314372 w 332660"/>
              <a:gd name="csY5" fmla="*/ 975360 h 1944624"/>
              <a:gd name="csX6" fmla="*/ 253412 w 332660"/>
              <a:gd name="csY6" fmla="*/ 1072896 h 1944624"/>
              <a:gd name="csX7" fmla="*/ 161972 w 332660"/>
              <a:gd name="csY7" fmla="*/ 1231392 h 1944624"/>
              <a:gd name="csX8" fmla="*/ 161972 w 332660"/>
              <a:gd name="csY8" fmla="*/ 1804416 h 1944624"/>
              <a:gd name="csX9" fmla="*/ 332660 w 332660"/>
              <a:gd name="csY9" fmla="*/ 1944624 h 1944624"/>
              <a:gd name="csX0" fmla="*/ 115930 w 347578"/>
              <a:gd name="csY0" fmla="*/ 0 h 1944624"/>
              <a:gd name="csX1" fmla="*/ 24490 w 347578"/>
              <a:gd name="csY1" fmla="*/ 54864 h 1944624"/>
              <a:gd name="csX2" fmla="*/ 106 w 347578"/>
              <a:gd name="csY2" fmla="*/ 262128 h 1944624"/>
              <a:gd name="csX3" fmla="*/ 30586 w 347578"/>
              <a:gd name="csY3" fmla="*/ 408432 h 1944624"/>
              <a:gd name="csX4" fmla="*/ 115930 w 347578"/>
              <a:gd name="csY4" fmla="*/ 810768 h 1944624"/>
              <a:gd name="csX5" fmla="*/ 329290 w 347578"/>
              <a:gd name="csY5" fmla="*/ 975360 h 1944624"/>
              <a:gd name="csX6" fmla="*/ 268330 w 347578"/>
              <a:gd name="csY6" fmla="*/ 1072896 h 1944624"/>
              <a:gd name="csX7" fmla="*/ 176890 w 347578"/>
              <a:gd name="csY7" fmla="*/ 1231392 h 1944624"/>
              <a:gd name="csX8" fmla="*/ 176890 w 347578"/>
              <a:gd name="csY8" fmla="*/ 1804416 h 1944624"/>
              <a:gd name="csX9" fmla="*/ 347578 w 347578"/>
              <a:gd name="csY9" fmla="*/ 1944624 h 1944624"/>
              <a:gd name="csX0" fmla="*/ 125380 w 357028"/>
              <a:gd name="csY0" fmla="*/ 0 h 1944624"/>
              <a:gd name="csX1" fmla="*/ 33940 w 357028"/>
              <a:gd name="csY1" fmla="*/ 54864 h 1944624"/>
              <a:gd name="csX2" fmla="*/ 9556 w 357028"/>
              <a:gd name="csY2" fmla="*/ 262128 h 1944624"/>
              <a:gd name="csX3" fmla="*/ 9556 w 357028"/>
              <a:gd name="csY3" fmla="*/ 530352 h 1944624"/>
              <a:gd name="csX4" fmla="*/ 125380 w 357028"/>
              <a:gd name="csY4" fmla="*/ 810768 h 1944624"/>
              <a:gd name="csX5" fmla="*/ 338740 w 357028"/>
              <a:gd name="csY5" fmla="*/ 975360 h 1944624"/>
              <a:gd name="csX6" fmla="*/ 277780 w 357028"/>
              <a:gd name="csY6" fmla="*/ 1072896 h 1944624"/>
              <a:gd name="csX7" fmla="*/ 186340 w 357028"/>
              <a:gd name="csY7" fmla="*/ 1231392 h 1944624"/>
              <a:gd name="csX8" fmla="*/ 186340 w 357028"/>
              <a:gd name="csY8" fmla="*/ 1804416 h 1944624"/>
              <a:gd name="csX9" fmla="*/ 357028 w 357028"/>
              <a:gd name="csY9" fmla="*/ 1944624 h 1944624"/>
              <a:gd name="csX0" fmla="*/ 124486 w 356134"/>
              <a:gd name="csY0" fmla="*/ 0 h 1944624"/>
              <a:gd name="csX1" fmla="*/ 33046 w 356134"/>
              <a:gd name="csY1" fmla="*/ 54864 h 1944624"/>
              <a:gd name="csX2" fmla="*/ 8662 w 356134"/>
              <a:gd name="csY2" fmla="*/ 262128 h 1944624"/>
              <a:gd name="csX3" fmla="*/ 8662 w 356134"/>
              <a:gd name="csY3" fmla="*/ 530352 h 1944624"/>
              <a:gd name="csX4" fmla="*/ 112294 w 356134"/>
              <a:gd name="csY4" fmla="*/ 871728 h 1944624"/>
              <a:gd name="csX5" fmla="*/ 337846 w 356134"/>
              <a:gd name="csY5" fmla="*/ 975360 h 1944624"/>
              <a:gd name="csX6" fmla="*/ 276886 w 356134"/>
              <a:gd name="csY6" fmla="*/ 1072896 h 1944624"/>
              <a:gd name="csX7" fmla="*/ 185446 w 356134"/>
              <a:gd name="csY7" fmla="*/ 1231392 h 1944624"/>
              <a:gd name="csX8" fmla="*/ 185446 w 356134"/>
              <a:gd name="csY8" fmla="*/ 1804416 h 1944624"/>
              <a:gd name="csX9" fmla="*/ 356134 w 356134"/>
              <a:gd name="csY9" fmla="*/ 1944624 h 1944624"/>
              <a:gd name="csX0" fmla="*/ 124486 w 356134"/>
              <a:gd name="csY0" fmla="*/ 0 h 1944624"/>
              <a:gd name="csX1" fmla="*/ 33046 w 356134"/>
              <a:gd name="csY1" fmla="*/ 54864 h 1944624"/>
              <a:gd name="csX2" fmla="*/ 8662 w 356134"/>
              <a:gd name="csY2" fmla="*/ 262128 h 1944624"/>
              <a:gd name="csX3" fmla="*/ 8662 w 356134"/>
              <a:gd name="csY3" fmla="*/ 530352 h 1944624"/>
              <a:gd name="csX4" fmla="*/ 112294 w 356134"/>
              <a:gd name="csY4" fmla="*/ 871728 h 1944624"/>
              <a:gd name="csX5" fmla="*/ 337846 w 356134"/>
              <a:gd name="csY5" fmla="*/ 975360 h 1944624"/>
              <a:gd name="csX6" fmla="*/ 173254 w 356134"/>
              <a:gd name="csY6" fmla="*/ 1036320 h 1944624"/>
              <a:gd name="csX7" fmla="*/ 185446 w 356134"/>
              <a:gd name="csY7" fmla="*/ 1231392 h 1944624"/>
              <a:gd name="csX8" fmla="*/ 185446 w 356134"/>
              <a:gd name="csY8" fmla="*/ 1804416 h 1944624"/>
              <a:gd name="csX9" fmla="*/ 356134 w 356134"/>
              <a:gd name="csY9" fmla="*/ 1944624 h 1944624"/>
              <a:gd name="csX0" fmla="*/ 124486 w 356134"/>
              <a:gd name="csY0" fmla="*/ 0 h 1944624"/>
              <a:gd name="csX1" fmla="*/ 33046 w 356134"/>
              <a:gd name="csY1" fmla="*/ 54864 h 1944624"/>
              <a:gd name="csX2" fmla="*/ 8662 w 356134"/>
              <a:gd name="csY2" fmla="*/ 262128 h 1944624"/>
              <a:gd name="csX3" fmla="*/ 8662 w 356134"/>
              <a:gd name="csY3" fmla="*/ 530352 h 1944624"/>
              <a:gd name="csX4" fmla="*/ 112294 w 356134"/>
              <a:gd name="csY4" fmla="*/ 871728 h 1944624"/>
              <a:gd name="csX5" fmla="*/ 337846 w 356134"/>
              <a:gd name="csY5" fmla="*/ 975360 h 1944624"/>
              <a:gd name="csX6" fmla="*/ 173254 w 356134"/>
              <a:gd name="csY6" fmla="*/ 1036320 h 1944624"/>
              <a:gd name="csX7" fmla="*/ 118390 w 356134"/>
              <a:gd name="csY7" fmla="*/ 1341120 h 1944624"/>
              <a:gd name="csX8" fmla="*/ 185446 w 356134"/>
              <a:gd name="csY8" fmla="*/ 1804416 h 1944624"/>
              <a:gd name="csX9" fmla="*/ 356134 w 356134"/>
              <a:gd name="csY9" fmla="*/ 1944624 h 1944624"/>
              <a:gd name="csX0" fmla="*/ 124486 w 356134"/>
              <a:gd name="csY0" fmla="*/ 0 h 1944624"/>
              <a:gd name="csX1" fmla="*/ 33046 w 356134"/>
              <a:gd name="csY1" fmla="*/ 54864 h 1944624"/>
              <a:gd name="csX2" fmla="*/ 8662 w 356134"/>
              <a:gd name="csY2" fmla="*/ 262128 h 1944624"/>
              <a:gd name="csX3" fmla="*/ 8662 w 356134"/>
              <a:gd name="csY3" fmla="*/ 530352 h 1944624"/>
              <a:gd name="csX4" fmla="*/ 112294 w 356134"/>
              <a:gd name="csY4" fmla="*/ 871728 h 1944624"/>
              <a:gd name="csX5" fmla="*/ 337846 w 356134"/>
              <a:gd name="csY5" fmla="*/ 975360 h 1944624"/>
              <a:gd name="csX6" fmla="*/ 173254 w 356134"/>
              <a:gd name="csY6" fmla="*/ 1036320 h 1944624"/>
              <a:gd name="csX7" fmla="*/ 118390 w 356134"/>
              <a:gd name="csY7" fmla="*/ 1341120 h 1944624"/>
              <a:gd name="csX8" fmla="*/ 148870 w 356134"/>
              <a:gd name="csY8" fmla="*/ 1834896 h 1944624"/>
              <a:gd name="csX9" fmla="*/ 356134 w 356134"/>
              <a:gd name="csY9" fmla="*/ 1944624 h 1944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56134" h="1944624">
                <a:moveTo>
                  <a:pt x="124486" y="0"/>
                </a:moveTo>
                <a:cubicBezTo>
                  <a:pt x="86894" y="12192"/>
                  <a:pt x="52350" y="11176"/>
                  <a:pt x="33046" y="54864"/>
                </a:cubicBezTo>
                <a:cubicBezTo>
                  <a:pt x="13742" y="98552"/>
                  <a:pt x="12726" y="182880"/>
                  <a:pt x="8662" y="262128"/>
                </a:cubicBezTo>
                <a:cubicBezTo>
                  <a:pt x="4598" y="341376"/>
                  <a:pt x="-8610" y="428752"/>
                  <a:pt x="8662" y="530352"/>
                </a:cubicBezTo>
                <a:cubicBezTo>
                  <a:pt x="25934" y="631952"/>
                  <a:pt x="57430" y="797560"/>
                  <a:pt x="112294" y="871728"/>
                </a:cubicBezTo>
                <a:cubicBezTo>
                  <a:pt x="167158" y="945896"/>
                  <a:pt x="327686" y="947928"/>
                  <a:pt x="337846" y="975360"/>
                </a:cubicBezTo>
                <a:cubicBezTo>
                  <a:pt x="348006" y="1002792"/>
                  <a:pt x="209830" y="975360"/>
                  <a:pt x="173254" y="1036320"/>
                </a:cubicBezTo>
                <a:cubicBezTo>
                  <a:pt x="136678" y="1097280"/>
                  <a:pt x="122454" y="1208024"/>
                  <a:pt x="118390" y="1341120"/>
                </a:cubicBezTo>
                <a:cubicBezTo>
                  <a:pt x="114326" y="1474216"/>
                  <a:pt x="120422" y="1716024"/>
                  <a:pt x="148870" y="1834896"/>
                </a:cubicBezTo>
                <a:cubicBezTo>
                  <a:pt x="177318" y="1953768"/>
                  <a:pt x="285014" y="1933956"/>
                  <a:pt x="356134" y="1944624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4C0AA85B-BAF0-B513-907E-ACE4B7D6ADD3}"/>
              </a:ext>
            </a:extLst>
          </p:cNvPr>
          <p:cNvSpPr/>
          <p:nvPr/>
        </p:nvSpPr>
        <p:spPr>
          <a:xfrm>
            <a:off x="7565077" y="2676144"/>
            <a:ext cx="506027" cy="2750834"/>
          </a:xfrm>
          <a:custGeom>
            <a:avLst/>
            <a:gdLst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182939 w 506027"/>
              <a:gd name="csY9" fmla="*/ 1969008 h 2750834"/>
              <a:gd name="csX10" fmla="*/ 18293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027" h="2750834">
                <a:moveTo>
                  <a:pt x="54923" y="0"/>
                </a:moveTo>
                <a:cubicBezTo>
                  <a:pt x="68639" y="238252"/>
                  <a:pt x="82355" y="476504"/>
                  <a:pt x="73211" y="591312"/>
                </a:cubicBezTo>
                <a:cubicBezTo>
                  <a:pt x="64067" y="706120"/>
                  <a:pt x="2091" y="662432"/>
                  <a:pt x="59" y="688848"/>
                </a:cubicBezTo>
                <a:cubicBezTo>
                  <a:pt x="-1973" y="715264"/>
                  <a:pt x="48827" y="689864"/>
                  <a:pt x="61019" y="749808"/>
                </a:cubicBezTo>
                <a:cubicBezTo>
                  <a:pt x="73211" y="809752"/>
                  <a:pt x="64067" y="920496"/>
                  <a:pt x="73211" y="1048512"/>
                </a:cubicBezTo>
                <a:cubicBezTo>
                  <a:pt x="82355" y="1176528"/>
                  <a:pt x="80323" y="1402080"/>
                  <a:pt x="115883" y="1517904"/>
                </a:cubicBezTo>
                <a:cubicBezTo>
                  <a:pt x="151443" y="1633728"/>
                  <a:pt x="223579" y="1698752"/>
                  <a:pt x="286571" y="1743456"/>
                </a:cubicBezTo>
                <a:cubicBezTo>
                  <a:pt x="349563" y="1788160"/>
                  <a:pt x="482659" y="1768856"/>
                  <a:pt x="493835" y="1786128"/>
                </a:cubicBezTo>
                <a:cubicBezTo>
                  <a:pt x="505011" y="1803400"/>
                  <a:pt x="405443" y="1816608"/>
                  <a:pt x="353627" y="1847088"/>
                </a:cubicBezTo>
                <a:cubicBezTo>
                  <a:pt x="301811" y="1877568"/>
                  <a:pt x="211387" y="1855216"/>
                  <a:pt x="182939" y="1969008"/>
                </a:cubicBezTo>
                <a:cubicBezTo>
                  <a:pt x="154491" y="2082800"/>
                  <a:pt x="149411" y="2403856"/>
                  <a:pt x="182939" y="2529840"/>
                </a:cubicBezTo>
                <a:cubicBezTo>
                  <a:pt x="216467" y="2655824"/>
                  <a:pt x="330259" y="2689352"/>
                  <a:pt x="384107" y="2724912"/>
                </a:cubicBezTo>
                <a:cubicBezTo>
                  <a:pt x="437955" y="2760472"/>
                  <a:pt x="471991" y="2751836"/>
                  <a:pt x="506027" y="274320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7747C81-EB09-88C7-CF7B-F8AA5419F09E}"/>
              </a:ext>
            </a:extLst>
          </p:cNvPr>
          <p:cNvSpPr/>
          <p:nvPr/>
        </p:nvSpPr>
        <p:spPr>
          <a:xfrm>
            <a:off x="7417533" y="3304032"/>
            <a:ext cx="153699" cy="1249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61754C85-4C91-0100-AE4A-17008A81D091}"/>
              </a:ext>
            </a:extLst>
          </p:cNvPr>
          <p:cNvSpPr/>
          <p:nvPr/>
        </p:nvSpPr>
        <p:spPr>
          <a:xfrm>
            <a:off x="7420277" y="2701269"/>
            <a:ext cx="650827" cy="2811794"/>
          </a:xfrm>
          <a:custGeom>
            <a:avLst/>
            <a:gdLst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182939 w 506027"/>
              <a:gd name="csY9" fmla="*/ 1969008 h 2750834"/>
              <a:gd name="csX10" fmla="*/ 18293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182939 w 506027"/>
              <a:gd name="csY9" fmla="*/ 1969008 h 2750834"/>
              <a:gd name="csX10" fmla="*/ 9911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61019 w 506027"/>
              <a:gd name="csY9" fmla="*/ 1953768 h 2750834"/>
              <a:gd name="csX10" fmla="*/ 9911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2444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61019 w 506027"/>
              <a:gd name="csY9" fmla="*/ 1953768 h 2750834"/>
              <a:gd name="csX10" fmla="*/ 9911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  <a:gd name="csX0" fmla="*/ 64873 w 515977"/>
              <a:gd name="csY0" fmla="*/ 0 h 2750834"/>
              <a:gd name="csX1" fmla="*/ 83161 w 515977"/>
              <a:gd name="csY1" fmla="*/ 591312 h 2750834"/>
              <a:gd name="csX2" fmla="*/ 10009 w 515977"/>
              <a:gd name="csY2" fmla="*/ 688848 h 2750834"/>
              <a:gd name="csX3" fmla="*/ 70969 w 515977"/>
              <a:gd name="csY3" fmla="*/ 749808 h 2750834"/>
              <a:gd name="csX4" fmla="*/ 6961 w 515977"/>
              <a:gd name="csY4" fmla="*/ 1033272 h 2750834"/>
              <a:gd name="csX5" fmla="*/ 34393 w 515977"/>
              <a:gd name="csY5" fmla="*/ 1517904 h 2750834"/>
              <a:gd name="csX6" fmla="*/ 296521 w 515977"/>
              <a:gd name="csY6" fmla="*/ 1743456 h 2750834"/>
              <a:gd name="csX7" fmla="*/ 503785 w 515977"/>
              <a:gd name="csY7" fmla="*/ 1786128 h 2750834"/>
              <a:gd name="csX8" fmla="*/ 363577 w 515977"/>
              <a:gd name="csY8" fmla="*/ 1847088 h 2750834"/>
              <a:gd name="csX9" fmla="*/ 70969 w 515977"/>
              <a:gd name="csY9" fmla="*/ 1953768 h 2750834"/>
              <a:gd name="csX10" fmla="*/ 109069 w 515977"/>
              <a:gd name="csY10" fmla="*/ 2529840 h 2750834"/>
              <a:gd name="csX11" fmla="*/ 394057 w 515977"/>
              <a:gd name="csY11" fmla="*/ 2724912 h 2750834"/>
              <a:gd name="csX12" fmla="*/ 515977 w 515977"/>
              <a:gd name="csY12" fmla="*/ 2743200 h 2750834"/>
              <a:gd name="csX0" fmla="*/ 77739 w 528843"/>
              <a:gd name="csY0" fmla="*/ 0 h 2750834"/>
              <a:gd name="csX1" fmla="*/ 96027 w 528843"/>
              <a:gd name="csY1" fmla="*/ 591312 h 2750834"/>
              <a:gd name="csX2" fmla="*/ 22875 w 528843"/>
              <a:gd name="csY2" fmla="*/ 688848 h 2750834"/>
              <a:gd name="csX3" fmla="*/ 15 w 528843"/>
              <a:gd name="csY3" fmla="*/ 826008 h 2750834"/>
              <a:gd name="csX4" fmla="*/ 19827 w 528843"/>
              <a:gd name="csY4" fmla="*/ 1033272 h 2750834"/>
              <a:gd name="csX5" fmla="*/ 47259 w 528843"/>
              <a:gd name="csY5" fmla="*/ 1517904 h 2750834"/>
              <a:gd name="csX6" fmla="*/ 309387 w 528843"/>
              <a:gd name="csY6" fmla="*/ 1743456 h 2750834"/>
              <a:gd name="csX7" fmla="*/ 516651 w 528843"/>
              <a:gd name="csY7" fmla="*/ 1786128 h 2750834"/>
              <a:gd name="csX8" fmla="*/ 376443 w 528843"/>
              <a:gd name="csY8" fmla="*/ 1847088 h 2750834"/>
              <a:gd name="csX9" fmla="*/ 83835 w 528843"/>
              <a:gd name="csY9" fmla="*/ 1953768 h 2750834"/>
              <a:gd name="csX10" fmla="*/ 121935 w 528843"/>
              <a:gd name="csY10" fmla="*/ 2529840 h 2750834"/>
              <a:gd name="csX11" fmla="*/ 406923 w 528843"/>
              <a:gd name="csY11" fmla="*/ 2724912 h 2750834"/>
              <a:gd name="csX12" fmla="*/ 528843 w 528843"/>
              <a:gd name="csY12" fmla="*/ 2743200 h 2750834"/>
              <a:gd name="csX0" fmla="*/ 201173 w 652277"/>
              <a:gd name="csY0" fmla="*/ 0 h 2750834"/>
              <a:gd name="csX1" fmla="*/ 219461 w 652277"/>
              <a:gd name="csY1" fmla="*/ 591312 h 2750834"/>
              <a:gd name="csX2" fmla="*/ 1529 w 652277"/>
              <a:gd name="csY2" fmla="*/ 833628 h 2750834"/>
              <a:gd name="csX3" fmla="*/ 123449 w 652277"/>
              <a:gd name="csY3" fmla="*/ 826008 h 2750834"/>
              <a:gd name="csX4" fmla="*/ 143261 w 652277"/>
              <a:gd name="csY4" fmla="*/ 1033272 h 2750834"/>
              <a:gd name="csX5" fmla="*/ 170693 w 652277"/>
              <a:gd name="csY5" fmla="*/ 1517904 h 2750834"/>
              <a:gd name="csX6" fmla="*/ 432821 w 652277"/>
              <a:gd name="csY6" fmla="*/ 1743456 h 2750834"/>
              <a:gd name="csX7" fmla="*/ 640085 w 652277"/>
              <a:gd name="csY7" fmla="*/ 1786128 h 2750834"/>
              <a:gd name="csX8" fmla="*/ 499877 w 652277"/>
              <a:gd name="csY8" fmla="*/ 1847088 h 2750834"/>
              <a:gd name="csX9" fmla="*/ 207269 w 652277"/>
              <a:gd name="csY9" fmla="*/ 1953768 h 2750834"/>
              <a:gd name="csX10" fmla="*/ 245369 w 652277"/>
              <a:gd name="csY10" fmla="*/ 2529840 h 2750834"/>
              <a:gd name="csX11" fmla="*/ 530357 w 652277"/>
              <a:gd name="csY11" fmla="*/ 2724912 h 2750834"/>
              <a:gd name="csX12" fmla="*/ 652277 w 652277"/>
              <a:gd name="csY12" fmla="*/ 2743200 h 2750834"/>
              <a:gd name="csX0" fmla="*/ 199723 w 650827"/>
              <a:gd name="csY0" fmla="*/ 0 h 2750834"/>
              <a:gd name="csX1" fmla="*/ 141811 w 650827"/>
              <a:gd name="csY1" fmla="*/ 530352 h 2750834"/>
              <a:gd name="csX2" fmla="*/ 79 w 650827"/>
              <a:gd name="csY2" fmla="*/ 833628 h 2750834"/>
              <a:gd name="csX3" fmla="*/ 121999 w 650827"/>
              <a:gd name="csY3" fmla="*/ 826008 h 2750834"/>
              <a:gd name="csX4" fmla="*/ 141811 w 650827"/>
              <a:gd name="csY4" fmla="*/ 1033272 h 2750834"/>
              <a:gd name="csX5" fmla="*/ 169243 w 650827"/>
              <a:gd name="csY5" fmla="*/ 1517904 h 2750834"/>
              <a:gd name="csX6" fmla="*/ 431371 w 650827"/>
              <a:gd name="csY6" fmla="*/ 1743456 h 2750834"/>
              <a:gd name="csX7" fmla="*/ 638635 w 650827"/>
              <a:gd name="csY7" fmla="*/ 1786128 h 2750834"/>
              <a:gd name="csX8" fmla="*/ 498427 w 650827"/>
              <a:gd name="csY8" fmla="*/ 1847088 h 2750834"/>
              <a:gd name="csX9" fmla="*/ 205819 w 650827"/>
              <a:gd name="csY9" fmla="*/ 1953768 h 2750834"/>
              <a:gd name="csX10" fmla="*/ 243919 w 650827"/>
              <a:gd name="csY10" fmla="*/ 2529840 h 2750834"/>
              <a:gd name="csX11" fmla="*/ 528907 w 650827"/>
              <a:gd name="csY11" fmla="*/ 2724912 h 2750834"/>
              <a:gd name="csX12" fmla="*/ 650827 w 650827"/>
              <a:gd name="csY12" fmla="*/ 2743200 h 2750834"/>
              <a:gd name="csX0" fmla="*/ 131143 w 650827"/>
              <a:gd name="csY0" fmla="*/ 0 h 2811794"/>
              <a:gd name="csX1" fmla="*/ 141811 w 650827"/>
              <a:gd name="csY1" fmla="*/ 591312 h 2811794"/>
              <a:gd name="csX2" fmla="*/ 79 w 650827"/>
              <a:gd name="csY2" fmla="*/ 894588 h 2811794"/>
              <a:gd name="csX3" fmla="*/ 121999 w 650827"/>
              <a:gd name="csY3" fmla="*/ 886968 h 2811794"/>
              <a:gd name="csX4" fmla="*/ 141811 w 650827"/>
              <a:gd name="csY4" fmla="*/ 1094232 h 2811794"/>
              <a:gd name="csX5" fmla="*/ 169243 w 650827"/>
              <a:gd name="csY5" fmla="*/ 1578864 h 2811794"/>
              <a:gd name="csX6" fmla="*/ 431371 w 650827"/>
              <a:gd name="csY6" fmla="*/ 1804416 h 2811794"/>
              <a:gd name="csX7" fmla="*/ 638635 w 650827"/>
              <a:gd name="csY7" fmla="*/ 1847088 h 2811794"/>
              <a:gd name="csX8" fmla="*/ 498427 w 650827"/>
              <a:gd name="csY8" fmla="*/ 1908048 h 2811794"/>
              <a:gd name="csX9" fmla="*/ 205819 w 650827"/>
              <a:gd name="csY9" fmla="*/ 2014728 h 2811794"/>
              <a:gd name="csX10" fmla="*/ 243919 w 650827"/>
              <a:gd name="csY10" fmla="*/ 2590800 h 2811794"/>
              <a:gd name="csX11" fmla="*/ 528907 w 650827"/>
              <a:gd name="csY11" fmla="*/ 2785872 h 2811794"/>
              <a:gd name="csX12" fmla="*/ 650827 w 650827"/>
              <a:gd name="csY12" fmla="*/ 2804160 h 28117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50827" h="2811794">
                <a:moveTo>
                  <a:pt x="131143" y="0"/>
                </a:moveTo>
                <a:cubicBezTo>
                  <a:pt x="144859" y="238252"/>
                  <a:pt x="163655" y="442214"/>
                  <a:pt x="141811" y="591312"/>
                </a:cubicBezTo>
                <a:cubicBezTo>
                  <a:pt x="119967" y="740410"/>
                  <a:pt x="3381" y="845312"/>
                  <a:pt x="79" y="894588"/>
                </a:cubicBezTo>
                <a:cubicBezTo>
                  <a:pt x="-3223" y="943864"/>
                  <a:pt x="98377" y="853694"/>
                  <a:pt x="121999" y="886968"/>
                </a:cubicBezTo>
                <a:cubicBezTo>
                  <a:pt x="145621" y="920242"/>
                  <a:pt x="133937" y="978916"/>
                  <a:pt x="141811" y="1094232"/>
                </a:cubicBezTo>
                <a:cubicBezTo>
                  <a:pt x="149685" y="1209548"/>
                  <a:pt x="120983" y="1460500"/>
                  <a:pt x="169243" y="1578864"/>
                </a:cubicBezTo>
                <a:cubicBezTo>
                  <a:pt x="217503" y="1697228"/>
                  <a:pt x="353139" y="1759712"/>
                  <a:pt x="431371" y="1804416"/>
                </a:cubicBezTo>
                <a:cubicBezTo>
                  <a:pt x="509603" y="1849120"/>
                  <a:pt x="627459" y="1829816"/>
                  <a:pt x="638635" y="1847088"/>
                </a:cubicBezTo>
                <a:cubicBezTo>
                  <a:pt x="649811" y="1864360"/>
                  <a:pt x="570563" y="1880108"/>
                  <a:pt x="498427" y="1908048"/>
                </a:cubicBezTo>
                <a:cubicBezTo>
                  <a:pt x="426291" y="1935988"/>
                  <a:pt x="248237" y="1900936"/>
                  <a:pt x="205819" y="2014728"/>
                </a:cubicBezTo>
                <a:cubicBezTo>
                  <a:pt x="163401" y="2128520"/>
                  <a:pt x="190071" y="2462276"/>
                  <a:pt x="243919" y="2590800"/>
                </a:cubicBezTo>
                <a:cubicBezTo>
                  <a:pt x="297767" y="2719324"/>
                  <a:pt x="475059" y="2750312"/>
                  <a:pt x="528907" y="2785872"/>
                </a:cubicBezTo>
                <a:cubicBezTo>
                  <a:pt x="582755" y="2821432"/>
                  <a:pt x="616791" y="2812796"/>
                  <a:pt x="650827" y="2804160"/>
                </a:cubicBezTo>
              </a:path>
            </a:pathLst>
          </a:cu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31927D4-FC34-90C2-4715-9031A42A897E}"/>
              </a:ext>
            </a:extLst>
          </p:cNvPr>
          <p:cNvSpPr/>
          <p:nvPr/>
        </p:nvSpPr>
        <p:spPr>
          <a:xfrm>
            <a:off x="7383203" y="3479292"/>
            <a:ext cx="153699" cy="1249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7964C1F-99C7-8E6F-84E1-F249AD3D8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533" y="3791300"/>
            <a:ext cx="469038" cy="43553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070EAF9-34F8-7F0C-324F-C569EB44A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721" y="2608208"/>
            <a:ext cx="469038" cy="43553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8DF387-4F8D-078C-48DE-F98D7B6A7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983" y="4816718"/>
            <a:ext cx="469038" cy="435535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61E96983-0DEC-394E-3826-E07123F93E01}"/>
              </a:ext>
            </a:extLst>
          </p:cNvPr>
          <p:cNvSpPr/>
          <p:nvPr/>
        </p:nvSpPr>
        <p:spPr>
          <a:xfrm>
            <a:off x="9637728" y="3323147"/>
            <a:ext cx="420672" cy="2105478"/>
          </a:xfrm>
          <a:custGeom>
            <a:avLst/>
            <a:gdLst>
              <a:gd name="csX0" fmla="*/ 207312 w 420672"/>
              <a:gd name="csY0" fmla="*/ 5269 h 2105478"/>
              <a:gd name="csX1" fmla="*/ 54912 w 420672"/>
              <a:gd name="csY1" fmla="*/ 35749 h 2105478"/>
              <a:gd name="csX2" fmla="*/ 6144 w 420672"/>
              <a:gd name="csY2" fmla="*/ 273493 h 2105478"/>
              <a:gd name="csX3" fmla="*/ 18336 w 420672"/>
              <a:gd name="csY3" fmla="*/ 1102549 h 2105478"/>
              <a:gd name="csX4" fmla="*/ 164640 w 420672"/>
              <a:gd name="csY4" fmla="*/ 1962085 h 2105478"/>
              <a:gd name="csX5" fmla="*/ 420672 w 420672"/>
              <a:gd name="csY5" fmla="*/ 2096197 h 21054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0672" h="2105478">
                <a:moveTo>
                  <a:pt x="207312" y="5269"/>
                </a:moveTo>
                <a:cubicBezTo>
                  <a:pt x="147876" y="-1843"/>
                  <a:pt x="88440" y="-8955"/>
                  <a:pt x="54912" y="35749"/>
                </a:cubicBezTo>
                <a:cubicBezTo>
                  <a:pt x="21384" y="80453"/>
                  <a:pt x="12240" y="95693"/>
                  <a:pt x="6144" y="273493"/>
                </a:cubicBezTo>
                <a:cubicBezTo>
                  <a:pt x="48" y="451293"/>
                  <a:pt x="-8080" y="821117"/>
                  <a:pt x="18336" y="1102549"/>
                </a:cubicBezTo>
                <a:cubicBezTo>
                  <a:pt x="44752" y="1383981"/>
                  <a:pt x="97584" y="1796477"/>
                  <a:pt x="164640" y="1962085"/>
                </a:cubicBezTo>
                <a:cubicBezTo>
                  <a:pt x="231696" y="2127693"/>
                  <a:pt x="326184" y="2111945"/>
                  <a:pt x="420672" y="2096197"/>
                </a:cubicBezTo>
              </a:path>
            </a:pathLst>
          </a:cu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05C29853-8DA8-D198-0508-6419952E1940}"/>
              </a:ext>
            </a:extLst>
          </p:cNvPr>
          <p:cNvSpPr/>
          <p:nvPr/>
        </p:nvSpPr>
        <p:spPr>
          <a:xfrm>
            <a:off x="9701295" y="3401568"/>
            <a:ext cx="363201" cy="1063461"/>
          </a:xfrm>
          <a:custGeom>
            <a:avLst/>
            <a:gdLst>
              <a:gd name="csX0" fmla="*/ 155937 w 363201"/>
              <a:gd name="csY0" fmla="*/ 0 h 1063461"/>
              <a:gd name="csX1" fmla="*/ 52305 w 363201"/>
              <a:gd name="csY1" fmla="*/ 85344 h 1063461"/>
              <a:gd name="csX2" fmla="*/ 9633 w 363201"/>
              <a:gd name="csY2" fmla="*/ 262128 h 1063461"/>
              <a:gd name="csX3" fmla="*/ 21825 w 363201"/>
              <a:gd name="csY3" fmla="*/ 786384 h 1063461"/>
              <a:gd name="csX4" fmla="*/ 229089 w 363201"/>
              <a:gd name="csY4" fmla="*/ 1024128 h 1063461"/>
              <a:gd name="csX5" fmla="*/ 363201 w 363201"/>
              <a:gd name="csY5" fmla="*/ 1060704 h 10634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363201" h="1063461">
                <a:moveTo>
                  <a:pt x="155937" y="0"/>
                </a:moveTo>
                <a:cubicBezTo>
                  <a:pt x="116313" y="20828"/>
                  <a:pt x="76689" y="41656"/>
                  <a:pt x="52305" y="85344"/>
                </a:cubicBezTo>
                <a:cubicBezTo>
                  <a:pt x="27921" y="129032"/>
                  <a:pt x="14713" y="145288"/>
                  <a:pt x="9633" y="262128"/>
                </a:cubicBezTo>
                <a:cubicBezTo>
                  <a:pt x="4553" y="378968"/>
                  <a:pt x="-14751" y="659384"/>
                  <a:pt x="21825" y="786384"/>
                </a:cubicBezTo>
                <a:cubicBezTo>
                  <a:pt x="58401" y="913384"/>
                  <a:pt x="172193" y="978408"/>
                  <a:pt x="229089" y="1024128"/>
                </a:cubicBezTo>
                <a:cubicBezTo>
                  <a:pt x="285985" y="1069848"/>
                  <a:pt x="324593" y="1065276"/>
                  <a:pt x="363201" y="1060704"/>
                </a:cubicBez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7C6A955-6619-BF61-A41F-A63FB9A8F4AA}"/>
              </a:ext>
            </a:extLst>
          </p:cNvPr>
          <p:cNvSpPr/>
          <p:nvPr/>
        </p:nvSpPr>
        <p:spPr>
          <a:xfrm>
            <a:off x="9709837" y="2682240"/>
            <a:ext cx="153699" cy="621792"/>
          </a:xfrm>
          <a:custGeom>
            <a:avLst/>
            <a:gdLst>
              <a:gd name="csX0" fmla="*/ 13491 w 153699"/>
              <a:gd name="csY0" fmla="*/ 0 h 621792"/>
              <a:gd name="csX1" fmla="*/ 13491 w 153699"/>
              <a:gd name="csY1" fmla="*/ 487680 h 621792"/>
              <a:gd name="csX2" fmla="*/ 153699 w 153699"/>
              <a:gd name="csY2" fmla="*/ 621792 h 621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53699" h="621792">
                <a:moveTo>
                  <a:pt x="13491" y="0"/>
                </a:moveTo>
                <a:cubicBezTo>
                  <a:pt x="1807" y="192024"/>
                  <a:pt x="-9877" y="384048"/>
                  <a:pt x="13491" y="487680"/>
                </a:cubicBezTo>
                <a:cubicBezTo>
                  <a:pt x="36859" y="591312"/>
                  <a:pt x="95279" y="606552"/>
                  <a:pt x="153699" y="621792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121734E3-F98A-36A7-34C7-4B0EA061425A}"/>
              </a:ext>
            </a:extLst>
          </p:cNvPr>
          <p:cNvSpPr/>
          <p:nvPr/>
        </p:nvSpPr>
        <p:spPr>
          <a:xfrm>
            <a:off x="9508233" y="2788732"/>
            <a:ext cx="550168" cy="2750834"/>
          </a:xfrm>
          <a:custGeom>
            <a:avLst/>
            <a:gdLst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182939 w 506027"/>
              <a:gd name="csY9" fmla="*/ 1969008 h 2750834"/>
              <a:gd name="csX10" fmla="*/ 18293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027" h="2750834">
                <a:moveTo>
                  <a:pt x="54923" y="0"/>
                </a:moveTo>
                <a:cubicBezTo>
                  <a:pt x="68639" y="238252"/>
                  <a:pt x="82355" y="476504"/>
                  <a:pt x="73211" y="591312"/>
                </a:cubicBezTo>
                <a:cubicBezTo>
                  <a:pt x="64067" y="706120"/>
                  <a:pt x="2091" y="662432"/>
                  <a:pt x="59" y="688848"/>
                </a:cubicBezTo>
                <a:cubicBezTo>
                  <a:pt x="-1973" y="715264"/>
                  <a:pt x="48827" y="689864"/>
                  <a:pt x="61019" y="749808"/>
                </a:cubicBezTo>
                <a:cubicBezTo>
                  <a:pt x="73211" y="809752"/>
                  <a:pt x="64067" y="920496"/>
                  <a:pt x="73211" y="1048512"/>
                </a:cubicBezTo>
                <a:cubicBezTo>
                  <a:pt x="82355" y="1176528"/>
                  <a:pt x="80323" y="1402080"/>
                  <a:pt x="115883" y="1517904"/>
                </a:cubicBezTo>
                <a:cubicBezTo>
                  <a:pt x="151443" y="1633728"/>
                  <a:pt x="223579" y="1698752"/>
                  <a:pt x="286571" y="1743456"/>
                </a:cubicBezTo>
                <a:cubicBezTo>
                  <a:pt x="349563" y="1788160"/>
                  <a:pt x="482659" y="1768856"/>
                  <a:pt x="493835" y="1786128"/>
                </a:cubicBezTo>
                <a:cubicBezTo>
                  <a:pt x="505011" y="1803400"/>
                  <a:pt x="405443" y="1816608"/>
                  <a:pt x="353627" y="1847088"/>
                </a:cubicBezTo>
                <a:cubicBezTo>
                  <a:pt x="301811" y="1877568"/>
                  <a:pt x="211387" y="1855216"/>
                  <a:pt x="182939" y="1969008"/>
                </a:cubicBezTo>
                <a:cubicBezTo>
                  <a:pt x="154491" y="2082800"/>
                  <a:pt x="149411" y="2403856"/>
                  <a:pt x="182939" y="2529840"/>
                </a:cubicBezTo>
                <a:cubicBezTo>
                  <a:pt x="216467" y="2655824"/>
                  <a:pt x="330259" y="2689352"/>
                  <a:pt x="384107" y="2724912"/>
                </a:cubicBezTo>
                <a:cubicBezTo>
                  <a:pt x="437955" y="2760472"/>
                  <a:pt x="471991" y="2751836"/>
                  <a:pt x="506027" y="274320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BC9AEF8-7C7A-84B1-C0DC-48F56FE6C5EB}"/>
              </a:ext>
            </a:extLst>
          </p:cNvPr>
          <p:cNvSpPr/>
          <p:nvPr/>
        </p:nvSpPr>
        <p:spPr>
          <a:xfrm>
            <a:off x="9431623" y="3390305"/>
            <a:ext cx="153699" cy="1249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051C80D0-D33D-BAA2-1E65-2A41D31107D7}"/>
              </a:ext>
            </a:extLst>
          </p:cNvPr>
          <p:cNvSpPr/>
          <p:nvPr/>
        </p:nvSpPr>
        <p:spPr>
          <a:xfrm>
            <a:off x="9372621" y="2797107"/>
            <a:ext cx="706144" cy="2811794"/>
          </a:xfrm>
          <a:custGeom>
            <a:avLst/>
            <a:gdLst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182939 w 506027"/>
              <a:gd name="csY9" fmla="*/ 1969008 h 2750834"/>
              <a:gd name="csX10" fmla="*/ 18293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182939 w 506027"/>
              <a:gd name="csY9" fmla="*/ 1969008 h 2750834"/>
              <a:gd name="csX10" fmla="*/ 9911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61019 w 506027"/>
              <a:gd name="csY9" fmla="*/ 1953768 h 2750834"/>
              <a:gd name="csX10" fmla="*/ 9911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2444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61019 w 506027"/>
              <a:gd name="csY9" fmla="*/ 1953768 h 2750834"/>
              <a:gd name="csX10" fmla="*/ 9911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  <a:gd name="csX0" fmla="*/ 64873 w 515977"/>
              <a:gd name="csY0" fmla="*/ 0 h 2750834"/>
              <a:gd name="csX1" fmla="*/ 83161 w 515977"/>
              <a:gd name="csY1" fmla="*/ 591312 h 2750834"/>
              <a:gd name="csX2" fmla="*/ 10009 w 515977"/>
              <a:gd name="csY2" fmla="*/ 688848 h 2750834"/>
              <a:gd name="csX3" fmla="*/ 70969 w 515977"/>
              <a:gd name="csY3" fmla="*/ 749808 h 2750834"/>
              <a:gd name="csX4" fmla="*/ 6961 w 515977"/>
              <a:gd name="csY4" fmla="*/ 1033272 h 2750834"/>
              <a:gd name="csX5" fmla="*/ 34393 w 515977"/>
              <a:gd name="csY5" fmla="*/ 1517904 h 2750834"/>
              <a:gd name="csX6" fmla="*/ 296521 w 515977"/>
              <a:gd name="csY6" fmla="*/ 1743456 h 2750834"/>
              <a:gd name="csX7" fmla="*/ 503785 w 515977"/>
              <a:gd name="csY7" fmla="*/ 1786128 h 2750834"/>
              <a:gd name="csX8" fmla="*/ 363577 w 515977"/>
              <a:gd name="csY8" fmla="*/ 1847088 h 2750834"/>
              <a:gd name="csX9" fmla="*/ 70969 w 515977"/>
              <a:gd name="csY9" fmla="*/ 1953768 h 2750834"/>
              <a:gd name="csX10" fmla="*/ 109069 w 515977"/>
              <a:gd name="csY10" fmla="*/ 2529840 h 2750834"/>
              <a:gd name="csX11" fmla="*/ 394057 w 515977"/>
              <a:gd name="csY11" fmla="*/ 2724912 h 2750834"/>
              <a:gd name="csX12" fmla="*/ 515977 w 515977"/>
              <a:gd name="csY12" fmla="*/ 2743200 h 2750834"/>
              <a:gd name="csX0" fmla="*/ 77739 w 528843"/>
              <a:gd name="csY0" fmla="*/ 0 h 2750834"/>
              <a:gd name="csX1" fmla="*/ 96027 w 528843"/>
              <a:gd name="csY1" fmla="*/ 591312 h 2750834"/>
              <a:gd name="csX2" fmla="*/ 22875 w 528843"/>
              <a:gd name="csY2" fmla="*/ 688848 h 2750834"/>
              <a:gd name="csX3" fmla="*/ 15 w 528843"/>
              <a:gd name="csY3" fmla="*/ 826008 h 2750834"/>
              <a:gd name="csX4" fmla="*/ 19827 w 528843"/>
              <a:gd name="csY4" fmla="*/ 1033272 h 2750834"/>
              <a:gd name="csX5" fmla="*/ 47259 w 528843"/>
              <a:gd name="csY5" fmla="*/ 1517904 h 2750834"/>
              <a:gd name="csX6" fmla="*/ 309387 w 528843"/>
              <a:gd name="csY6" fmla="*/ 1743456 h 2750834"/>
              <a:gd name="csX7" fmla="*/ 516651 w 528843"/>
              <a:gd name="csY7" fmla="*/ 1786128 h 2750834"/>
              <a:gd name="csX8" fmla="*/ 376443 w 528843"/>
              <a:gd name="csY8" fmla="*/ 1847088 h 2750834"/>
              <a:gd name="csX9" fmla="*/ 83835 w 528843"/>
              <a:gd name="csY9" fmla="*/ 1953768 h 2750834"/>
              <a:gd name="csX10" fmla="*/ 121935 w 528843"/>
              <a:gd name="csY10" fmla="*/ 2529840 h 2750834"/>
              <a:gd name="csX11" fmla="*/ 406923 w 528843"/>
              <a:gd name="csY11" fmla="*/ 2724912 h 2750834"/>
              <a:gd name="csX12" fmla="*/ 528843 w 528843"/>
              <a:gd name="csY12" fmla="*/ 2743200 h 2750834"/>
              <a:gd name="csX0" fmla="*/ 201173 w 652277"/>
              <a:gd name="csY0" fmla="*/ 0 h 2750834"/>
              <a:gd name="csX1" fmla="*/ 219461 w 652277"/>
              <a:gd name="csY1" fmla="*/ 591312 h 2750834"/>
              <a:gd name="csX2" fmla="*/ 1529 w 652277"/>
              <a:gd name="csY2" fmla="*/ 833628 h 2750834"/>
              <a:gd name="csX3" fmla="*/ 123449 w 652277"/>
              <a:gd name="csY3" fmla="*/ 826008 h 2750834"/>
              <a:gd name="csX4" fmla="*/ 143261 w 652277"/>
              <a:gd name="csY4" fmla="*/ 1033272 h 2750834"/>
              <a:gd name="csX5" fmla="*/ 170693 w 652277"/>
              <a:gd name="csY5" fmla="*/ 1517904 h 2750834"/>
              <a:gd name="csX6" fmla="*/ 432821 w 652277"/>
              <a:gd name="csY6" fmla="*/ 1743456 h 2750834"/>
              <a:gd name="csX7" fmla="*/ 640085 w 652277"/>
              <a:gd name="csY7" fmla="*/ 1786128 h 2750834"/>
              <a:gd name="csX8" fmla="*/ 499877 w 652277"/>
              <a:gd name="csY8" fmla="*/ 1847088 h 2750834"/>
              <a:gd name="csX9" fmla="*/ 207269 w 652277"/>
              <a:gd name="csY9" fmla="*/ 1953768 h 2750834"/>
              <a:gd name="csX10" fmla="*/ 245369 w 652277"/>
              <a:gd name="csY10" fmla="*/ 2529840 h 2750834"/>
              <a:gd name="csX11" fmla="*/ 530357 w 652277"/>
              <a:gd name="csY11" fmla="*/ 2724912 h 2750834"/>
              <a:gd name="csX12" fmla="*/ 652277 w 652277"/>
              <a:gd name="csY12" fmla="*/ 2743200 h 2750834"/>
              <a:gd name="csX0" fmla="*/ 199723 w 650827"/>
              <a:gd name="csY0" fmla="*/ 0 h 2750834"/>
              <a:gd name="csX1" fmla="*/ 141811 w 650827"/>
              <a:gd name="csY1" fmla="*/ 530352 h 2750834"/>
              <a:gd name="csX2" fmla="*/ 79 w 650827"/>
              <a:gd name="csY2" fmla="*/ 833628 h 2750834"/>
              <a:gd name="csX3" fmla="*/ 121999 w 650827"/>
              <a:gd name="csY3" fmla="*/ 826008 h 2750834"/>
              <a:gd name="csX4" fmla="*/ 141811 w 650827"/>
              <a:gd name="csY4" fmla="*/ 1033272 h 2750834"/>
              <a:gd name="csX5" fmla="*/ 169243 w 650827"/>
              <a:gd name="csY5" fmla="*/ 1517904 h 2750834"/>
              <a:gd name="csX6" fmla="*/ 431371 w 650827"/>
              <a:gd name="csY6" fmla="*/ 1743456 h 2750834"/>
              <a:gd name="csX7" fmla="*/ 638635 w 650827"/>
              <a:gd name="csY7" fmla="*/ 1786128 h 2750834"/>
              <a:gd name="csX8" fmla="*/ 498427 w 650827"/>
              <a:gd name="csY8" fmla="*/ 1847088 h 2750834"/>
              <a:gd name="csX9" fmla="*/ 205819 w 650827"/>
              <a:gd name="csY9" fmla="*/ 1953768 h 2750834"/>
              <a:gd name="csX10" fmla="*/ 243919 w 650827"/>
              <a:gd name="csY10" fmla="*/ 2529840 h 2750834"/>
              <a:gd name="csX11" fmla="*/ 528907 w 650827"/>
              <a:gd name="csY11" fmla="*/ 2724912 h 2750834"/>
              <a:gd name="csX12" fmla="*/ 650827 w 650827"/>
              <a:gd name="csY12" fmla="*/ 2743200 h 2750834"/>
              <a:gd name="csX0" fmla="*/ 131143 w 650827"/>
              <a:gd name="csY0" fmla="*/ 0 h 2811794"/>
              <a:gd name="csX1" fmla="*/ 141811 w 650827"/>
              <a:gd name="csY1" fmla="*/ 591312 h 2811794"/>
              <a:gd name="csX2" fmla="*/ 79 w 650827"/>
              <a:gd name="csY2" fmla="*/ 894588 h 2811794"/>
              <a:gd name="csX3" fmla="*/ 121999 w 650827"/>
              <a:gd name="csY3" fmla="*/ 886968 h 2811794"/>
              <a:gd name="csX4" fmla="*/ 141811 w 650827"/>
              <a:gd name="csY4" fmla="*/ 1094232 h 2811794"/>
              <a:gd name="csX5" fmla="*/ 169243 w 650827"/>
              <a:gd name="csY5" fmla="*/ 1578864 h 2811794"/>
              <a:gd name="csX6" fmla="*/ 431371 w 650827"/>
              <a:gd name="csY6" fmla="*/ 1804416 h 2811794"/>
              <a:gd name="csX7" fmla="*/ 638635 w 650827"/>
              <a:gd name="csY7" fmla="*/ 1847088 h 2811794"/>
              <a:gd name="csX8" fmla="*/ 498427 w 650827"/>
              <a:gd name="csY8" fmla="*/ 1908048 h 2811794"/>
              <a:gd name="csX9" fmla="*/ 205819 w 650827"/>
              <a:gd name="csY9" fmla="*/ 2014728 h 2811794"/>
              <a:gd name="csX10" fmla="*/ 243919 w 650827"/>
              <a:gd name="csY10" fmla="*/ 2590800 h 2811794"/>
              <a:gd name="csX11" fmla="*/ 528907 w 650827"/>
              <a:gd name="csY11" fmla="*/ 2785872 h 2811794"/>
              <a:gd name="csX12" fmla="*/ 650827 w 650827"/>
              <a:gd name="csY12" fmla="*/ 2804160 h 28117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50827" h="2811794">
                <a:moveTo>
                  <a:pt x="131143" y="0"/>
                </a:moveTo>
                <a:cubicBezTo>
                  <a:pt x="144859" y="238252"/>
                  <a:pt x="163655" y="442214"/>
                  <a:pt x="141811" y="591312"/>
                </a:cubicBezTo>
                <a:cubicBezTo>
                  <a:pt x="119967" y="740410"/>
                  <a:pt x="3381" y="845312"/>
                  <a:pt x="79" y="894588"/>
                </a:cubicBezTo>
                <a:cubicBezTo>
                  <a:pt x="-3223" y="943864"/>
                  <a:pt x="98377" y="853694"/>
                  <a:pt x="121999" y="886968"/>
                </a:cubicBezTo>
                <a:cubicBezTo>
                  <a:pt x="145621" y="920242"/>
                  <a:pt x="133937" y="978916"/>
                  <a:pt x="141811" y="1094232"/>
                </a:cubicBezTo>
                <a:cubicBezTo>
                  <a:pt x="149685" y="1209548"/>
                  <a:pt x="120983" y="1460500"/>
                  <a:pt x="169243" y="1578864"/>
                </a:cubicBezTo>
                <a:cubicBezTo>
                  <a:pt x="217503" y="1697228"/>
                  <a:pt x="353139" y="1759712"/>
                  <a:pt x="431371" y="1804416"/>
                </a:cubicBezTo>
                <a:cubicBezTo>
                  <a:pt x="509603" y="1849120"/>
                  <a:pt x="627459" y="1829816"/>
                  <a:pt x="638635" y="1847088"/>
                </a:cubicBezTo>
                <a:cubicBezTo>
                  <a:pt x="649811" y="1864360"/>
                  <a:pt x="570563" y="1880108"/>
                  <a:pt x="498427" y="1908048"/>
                </a:cubicBezTo>
                <a:cubicBezTo>
                  <a:pt x="426291" y="1935988"/>
                  <a:pt x="248237" y="1900936"/>
                  <a:pt x="205819" y="2014728"/>
                </a:cubicBezTo>
                <a:cubicBezTo>
                  <a:pt x="163401" y="2128520"/>
                  <a:pt x="190071" y="2462276"/>
                  <a:pt x="243919" y="2590800"/>
                </a:cubicBezTo>
                <a:cubicBezTo>
                  <a:pt x="297767" y="2719324"/>
                  <a:pt x="475059" y="2750312"/>
                  <a:pt x="528907" y="2785872"/>
                </a:cubicBezTo>
                <a:cubicBezTo>
                  <a:pt x="582755" y="2821432"/>
                  <a:pt x="616791" y="2812796"/>
                  <a:pt x="650827" y="2804160"/>
                </a:cubicBezTo>
              </a:path>
            </a:pathLst>
          </a:cu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240037B-EBB6-8449-A300-AAB4E431BBBC}"/>
              </a:ext>
            </a:extLst>
          </p:cNvPr>
          <p:cNvSpPr/>
          <p:nvPr/>
        </p:nvSpPr>
        <p:spPr>
          <a:xfrm>
            <a:off x="9342432" y="3564636"/>
            <a:ext cx="153699" cy="1249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F58FB09-AC88-9756-2852-12168B835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158" y="3814869"/>
            <a:ext cx="469038" cy="43553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D6DFA48-3100-E513-4540-4E33B04E4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026" y="2695020"/>
            <a:ext cx="469038" cy="43553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2C02C11-20D5-E316-D7C0-9347713CF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623" y="4960212"/>
            <a:ext cx="469038" cy="43553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5DBB00-A406-1BED-8B1F-49346F552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01" y="3777746"/>
            <a:ext cx="3219408" cy="2790947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8C139C3-3BD4-78B8-7A74-F1EBB439B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14" y="1476694"/>
            <a:ext cx="3445245" cy="195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CC9BD30-549B-BFE7-6CBF-C2A345930ED7}"/>
              </a:ext>
            </a:extLst>
          </p:cNvPr>
          <p:cNvGrpSpPr/>
          <p:nvPr/>
        </p:nvGrpSpPr>
        <p:grpSpPr>
          <a:xfrm>
            <a:off x="1403604" y="5728004"/>
            <a:ext cx="1160526" cy="667716"/>
            <a:chOff x="1403604" y="5453684"/>
            <a:chExt cx="1160526" cy="667716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08B0BFBE-6D8F-82BE-D6C0-2D27C8856167}"/>
                </a:ext>
              </a:extLst>
            </p:cNvPr>
            <p:cNvCxnSpPr/>
            <p:nvPr/>
          </p:nvCxnSpPr>
          <p:spPr>
            <a:xfrm flipV="1">
              <a:off x="1536700" y="5453684"/>
              <a:ext cx="220980" cy="18192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1999CB2D-F527-CCC6-6D69-5558A408C94E}"/>
                </a:ext>
              </a:extLst>
            </p:cNvPr>
            <p:cNvSpPr/>
            <p:nvPr/>
          </p:nvSpPr>
          <p:spPr>
            <a:xfrm>
              <a:off x="1475740" y="5613981"/>
              <a:ext cx="73660" cy="781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B17226A0-B6C4-5347-1ADC-CC3721E581E8}"/>
                </a:ext>
              </a:extLst>
            </p:cNvPr>
            <p:cNvCxnSpPr>
              <a:stCxn id="37" idx="4"/>
            </p:cNvCxnSpPr>
            <p:nvPr/>
          </p:nvCxnSpPr>
          <p:spPr>
            <a:xfrm>
              <a:off x="1512570" y="5692140"/>
              <a:ext cx="0" cy="3429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F31D3385-7F4F-0D15-BCA2-A9E57619AB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3604" y="5723272"/>
              <a:ext cx="243586" cy="935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C9530EE6-F5FC-51CF-28A3-9DC59E59A1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4907" y="5779805"/>
              <a:ext cx="243586" cy="935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5325601E-48C0-177D-B2C9-4C8725B39B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4240" y="5941495"/>
              <a:ext cx="138430" cy="17990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3DD751AB-54B0-BD28-7A64-08D5A8AD9E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78380" y="5941495"/>
              <a:ext cx="138430" cy="17990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8A321A02-697B-A26F-53DA-F795FD6E9EEB}"/>
                </a:ext>
              </a:extLst>
            </p:cNvPr>
            <p:cNvSpPr/>
            <p:nvPr/>
          </p:nvSpPr>
          <p:spPr>
            <a:xfrm>
              <a:off x="2406015" y="5901055"/>
              <a:ext cx="45719" cy="4615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7910EFE6-DA08-260C-C007-3499CD6E65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82520" y="5941495"/>
              <a:ext cx="138430" cy="17990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0DF4FB52-8915-EC60-3F84-1A4B5B54CD93}"/>
                </a:ext>
              </a:extLst>
            </p:cNvPr>
            <p:cNvCxnSpPr/>
            <p:nvPr/>
          </p:nvCxnSpPr>
          <p:spPr>
            <a:xfrm>
              <a:off x="2486025" y="5941495"/>
              <a:ext cx="7810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ED0E0B88-7730-6FE1-A194-A38693272D9D}"/>
              </a:ext>
            </a:extLst>
          </p:cNvPr>
          <p:cNvSpPr/>
          <p:nvPr/>
        </p:nvSpPr>
        <p:spPr>
          <a:xfrm>
            <a:off x="7717477" y="2828544"/>
            <a:ext cx="506027" cy="2750834"/>
          </a:xfrm>
          <a:custGeom>
            <a:avLst/>
            <a:gdLst>
              <a:gd name="csX0" fmla="*/ 54923 w 506027"/>
              <a:gd name="csY0" fmla="*/ 0 h 2750834"/>
              <a:gd name="csX1" fmla="*/ 73211 w 506027"/>
              <a:gd name="csY1" fmla="*/ 591312 h 2750834"/>
              <a:gd name="csX2" fmla="*/ 59 w 506027"/>
              <a:gd name="csY2" fmla="*/ 688848 h 2750834"/>
              <a:gd name="csX3" fmla="*/ 61019 w 506027"/>
              <a:gd name="csY3" fmla="*/ 749808 h 2750834"/>
              <a:gd name="csX4" fmla="*/ 73211 w 506027"/>
              <a:gd name="csY4" fmla="*/ 1048512 h 2750834"/>
              <a:gd name="csX5" fmla="*/ 115883 w 506027"/>
              <a:gd name="csY5" fmla="*/ 1517904 h 2750834"/>
              <a:gd name="csX6" fmla="*/ 286571 w 506027"/>
              <a:gd name="csY6" fmla="*/ 1743456 h 2750834"/>
              <a:gd name="csX7" fmla="*/ 493835 w 506027"/>
              <a:gd name="csY7" fmla="*/ 1786128 h 2750834"/>
              <a:gd name="csX8" fmla="*/ 353627 w 506027"/>
              <a:gd name="csY8" fmla="*/ 1847088 h 2750834"/>
              <a:gd name="csX9" fmla="*/ 182939 w 506027"/>
              <a:gd name="csY9" fmla="*/ 1969008 h 2750834"/>
              <a:gd name="csX10" fmla="*/ 182939 w 506027"/>
              <a:gd name="csY10" fmla="*/ 2529840 h 2750834"/>
              <a:gd name="csX11" fmla="*/ 384107 w 506027"/>
              <a:gd name="csY11" fmla="*/ 2724912 h 2750834"/>
              <a:gd name="csX12" fmla="*/ 506027 w 506027"/>
              <a:gd name="csY12" fmla="*/ 2743200 h 27508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027" h="2750834">
                <a:moveTo>
                  <a:pt x="54923" y="0"/>
                </a:moveTo>
                <a:cubicBezTo>
                  <a:pt x="68639" y="238252"/>
                  <a:pt x="82355" y="476504"/>
                  <a:pt x="73211" y="591312"/>
                </a:cubicBezTo>
                <a:cubicBezTo>
                  <a:pt x="64067" y="706120"/>
                  <a:pt x="2091" y="662432"/>
                  <a:pt x="59" y="688848"/>
                </a:cubicBezTo>
                <a:cubicBezTo>
                  <a:pt x="-1973" y="715264"/>
                  <a:pt x="48827" y="689864"/>
                  <a:pt x="61019" y="749808"/>
                </a:cubicBezTo>
                <a:cubicBezTo>
                  <a:pt x="73211" y="809752"/>
                  <a:pt x="64067" y="920496"/>
                  <a:pt x="73211" y="1048512"/>
                </a:cubicBezTo>
                <a:cubicBezTo>
                  <a:pt x="82355" y="1176528"/>
                  <a:pt x="80323" y="1402080"/>
                  <a:pt x="115883" y="1517904"/>
                </a:cubicBezTo>
                <a:cubicBezTo>
                  <a:pt x="151443" y="1633728"/>
                  <a:pt x="223579" y="1698752"/>
                  <a:pt x="286571" y="1743456"/>
                </a:cubicBezTo>
                <a:cubicBezTo>
                  <a:pt x="349563" y="1788160"/>
                  <a:pt x="482659" y="1768856"/>
                  <a:pt x="493835" y="1786128"/>
                </a:cubicBezTo>
                <a:cubicBezTo>
                  <a:pt x="505011" y="1803400"/>
                  <a:pt x="405443" y="1816608"/>
                  <a:pt x="353627" y="1847088"/>
                </a:cubicBezTo>
                <a:cubicBezTo>
                  <a:pt x="301811" y="1877568"/>
                  <a:pt x="211387" y="1855216"/>
                  <a:pt x="182939" y="1969008"/>
                </a:cubicBezTo>
                <a:cubicBezTo>
                  <a:pt x="154491" y="2082800"/>
                  <a:pt x="149411" y="2403856"/>
                  <a:pt x="182939" y="2529840"/>
                </a:cubicBezTo>
                <a:cubicBezTo>
                  <a:pt x="216467" y="2655824"/>
                  <a:pt x="330259" y="2689352"/>
                  <a:pt x="384107" y="2724912"/>
                </a:cubicBezTo>
                <a:cubicBezTo>
                  <a:pt x="437955" y="2760472"/>
                  <a:pt x="471991" y="2751836"/>
                  <a:pt x="506027" y="274320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06F1A87-CD31-8C8A-A4BC-32BB7E583665}"/>
              </a:ext>
            </a:extLst>
          </p:cNvPr>
          <p:cNvSpPr/>
          <p:nvPr/>
        </p:nvSpPr>
        <p:spPr>
          <a:xfrm>
            <a:off x="4734687" y="2036892"/>
            <a:ext cx="1998514" cy="75184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Correction</a:t>
            </a:r>
          </a:p>
        </p:txBody>
      </p:sp>
    </p:spTree>
    <p:extLst>
      <p:ext uri="{BB962C8B-B14F-4D97-AF65-F5344CB8AC3E}">
        <p14:creationId xmlns:p14="http://schemas.microsoft.com/office/powerpoint/2010/main" val="3638640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6A87F96E-648C-FDE0-6D05-FF35D2BF3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372" y="0"/>
            <a:ext cx="6007488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D76EE46-246D-FC22-0943-A04788E86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Circuits spécialisées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232CA4E-E36F-9563-29A8-FD5E70A48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008" y="4572686"/>
            <a:ext cx="1223364" cy="81159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7215F2-3E39-809A-ABCB-39E1A4FB3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187" y="3511249"/>
            <a:ext cx="710591" cy="96159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61AF65D-FA21-4ECF-E949-FE8857152A73}"/>
              </a:ext>
            </a:extLst>
          </p:cNvPr>
          <p:cNvSpPr txBox="1"/>
          <p:nvPr/>
        </p:nvSpPr>
        <p:spPr>
          <a:xfrm>
            <a:off x="4204755" y="5285242"/>
            <a:ext cx="1418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Plaque de cuisson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D32D26-82A7-D985-A61B-C8108BB7D372}"/>
              </a:ext>
            </a:extLst>
          </p:cNvPr>
          <p:cNvSpPr/>
          <p:nvPr/>
        </p:nvSpPr>
        <p:spPr>
          <a:xfrm>
            <a:off x="2307564" y="1889074"/>
            <a:ext cx="2885440" cy="7924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err="1"/>
              <a:t>Cabler</a:t>
            </a:r>
            <a:r>
              <a:rPr lang="fr-FR" dirty="0"/>
              <a:t> le circuit.</a:t>
            </a:r>
          </a:p>
        </p:txBody>
      </p:sp>
    </p:spTree>
    <p:extLst>
      <p:ext uri="{BB962C8B-B14F-4D97-AF65-F5344CB8AC3E}">
        <p14:creationId xmlns:p14="http://schemas.microsoft.com/office/powerpoint/2010/main" val="8166045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B2CD6-C46C-3ABE-5FF3-45B469915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F5F3526F-23AE-8327-9844-0D41FE372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893" y="89868"/>
            <a:ext cx="6007488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5EFA9FA-14A1-17BE-00F5-BC4C53ACF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Circuits spécialisées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F4A7819-1189-8ADB-21E6-8ED8108C4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008" y="4572686"/>
            <a:ext cx="1223364" cy="81159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78A7009-7641-4C0E-825C-3011D850F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187" y="3511249"/>
            <a:ext cx="710591" cy="96159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A5DE56B-F97C-3190-23AE-150F4BE325EC}"/>
              </a:ext>
            </a:extLst>
          </p:cNvPr>
          <p:cNvSpPr txBox="1"/>
          <p:nvPr/>
        </p:nvSpPr>
        <p:spPr>
          <a:xfrm>
            <a:off x="4204755" y="5285242"/>
            <a:ext cx="1418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Plaque de cuisson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D8A7E5-10C4-EB34-6308-342F7C1646A1}"/>
              </a:ext>
            </a:extLst>
          </p:cNvPr>
          <p:cNvSpPr/>
          <p:nvPr/>
        </p:nvSpPr>
        <p:spPr>
          <a:xfrm>
            <a:off x="3205498" y="1985731"/>
            <a:ext cx="1998514" cy="75184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Correction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7E656B1-5DE9-9C51-CB26-42647EF8EB9E}"/>
              </a:ext>
            </a:extLst>
          </p:cNvPr>
          <p:cNvSpPr/>
          <p:nvPr/>
        </p:nvSpPr>
        <p:spPr>
          <a:xfrm>
            <a:off x="9617936" y="2546049"/>
            <a:ext cx="274320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E2F275F8-A81E-181C-2282-9BD9A976EA63}"/>
              </a:ext>
            </a:extLst>
          </p:cNvPr>
          <p:cNvSpPr/>
          <p:nvPr/>
        </p:nvSpPr>
        <p:spPr>
          <a:xfrm>
            <a:off x="10193066" y="2561289"/>
            <a:ext cx="586694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1BE9200C-4E5F-D97B-A012-9B77A29CD336}"/>
              </a:ext>
            </a:extLst>
          </p:cNvPr>
          <p:cNvSpPr/>
          <p:nvPr/>
        </p:nvSpPr>
        <p:spPr>
          <a:xfrm flipH="1">
            <a:off x="8924040" y="2561289"/>
            <a:ext cx="274320" cy="949959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732D7018-F163-92D5-129F-A5761158A76A}"/>
              </a:ext>
            </a:extLst>
          </p:cNvPr>
          <p:cNvSpPr/>
          <p:nvPr/>
        </p:nvSpPr>
        <p:spPr>
          <a:xfrm flipH="1">
            <a:off x="8170702" y="2568909"/>
            <a:ext cx="643630" cy="949959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FC6C13F1-14A8-2A75-F339-5DE587F2F8BF}"/>
              </a:ext>
            </a:extLst>
          </p:cNvPr>
          <p:cNvSpPr/>
          <p:nvPr/>
        </p:nvSpPr>
        <p:spPr>
          <a:xfrm flipH="1">
            <a:off x="7185220" y="2713689"/>
            <a:ext cx="1304526" cy="949959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CE93DBD8-C141-DBC7-C461-700C7AD65993}"/>
              </a:ext>
            </a:extLst>
          </p:cNvPr>
          <p:cNvSpPr/>
          <p:nvPr/>
        </p:nvSpPr>
        <p:spPr>
          <a:xfrm flipH="1">
            <a:off x="6333904" y="2713689"/>
            <a:ext cx="1738820" cy="949959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657810C1-4744-A059-F904-3FF5E03FDB17}"/>
              </a:ext>
            </a:extLst>
          </p:cNvPr>
          <p:cNvSpPr/>
          <p:nvPr/>
        </p:nvSpPr>
        <p:spPr>
          <a:xfrm flipH="1">
            <a:off x="5204012" y="2713689"/>
            <a:ext cx="2532396" cy="949959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1AD0A000-9ED0-6F6F-9B98-AAC9B96F6628}"/>
              </a:ext>
            </a:extLst>
          </p:cNvPr>
          <p:cNvSpPr/>
          <p:nvPr/>
        </p:nvSpPr>
        <p:spPr>
          <a:xfrm>
            <a:off x="10402513" y="2568909"/>
            <a:ext cx="586694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1BEE9A2C-662D-3DC1-8617-DE979A1B389A}"/>
              </a:ext>
            </a:extLst>
          </p:cNvPr>
          <p:cNvSpPr/>
          <p:nvPr/>
        </p:nvSpPr>
        <p:spPr>
          <a:xfrm>
            <a:off x="9814819" y="2576529"/>
            <a:ext cx="293347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5FE75ECF-33A3-A3EE-A58D-23159FEF6EDA}"/>
              </a:ext>
            </a:extLst>
          </p:cNvPr>
          <p:cNvSpPr/>
          <p:nvPr/>
        </p:nvSpPr>
        <p:spPr>
          <a:xfrm flipH="1">
            <a:off x="8269404" y="2568909"/>
            <a:ext cx="767547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8D741926-F20D-CCC4-3893-1E53E519D533}"/>
              </a:ext>
            </a:extLst>
          </p:cNvPr>
          <p:cNvSpPr/>
          <p:nvPr/>
        </p:nvSpPr>
        <p:spPr>
          <a:xfrm flipH="1">
            <a:off x="8986520" y="2576529"/>
            <a:ext cx="359013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ADE3F6C6-48E6-6B42-229A-5192C1D9CF16}"/>
              </a:ext>
            </a:extLst>
          </p:cNvPr>
          <p:cNvSpPr/>
          <p:nvPr/>
        </p:nvSpPr>
        <p:spPr>
          <a:xfrm flipH="1">
            <a:off x="7393783" y="2721309"/>
            <a:ext cx="1257854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BE8FB379-0C33-E7FE-94F4-BEB3FD57323C}"/>
              </a:ext>
            </a:extLst>
          </p:cNvPr>
          <p:cNvSpPr/>
          <p:nvPr/>
        </p:nvSpPr>
        <p:spPr>
          <a:xfrm flipH="1">
            <a:off x="6427549" y="2721309"/>
            <a:ext cx="1860090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ECFE171E-E8C3-935B-70F6-126597F31DA9}"/>
              </a:ext>
            </a:extLst>
          </p:cNvPr>
          <p:cNvSpPr/>
          <p:nvPr/>
        </p:nvSpPr>
        <p:spPr>
          <a:xfrm flipH="1">
            <a:off x="6095999" y="2721309"/>
            <a:ext cx="1872596" cy="965200"/>
          </a:xfrm>
          <a:custGeom>
            <a:avLst/>
            <a:gdLst>
              <a:gd name="csX0" fmla="*/ 0 w 274320"/>
              <a:gd name="csY0" fmla="*/ 0 h 965200"/>
              <a:gd name="csX1" fmla="*/ 40640 w 274320"/>
              <a:gd name="csY1" fmla="*/ 416560 h 965200"/>
              <a:gd name="csX2" fmla="*/ 233680 w 274320"/>
              <a:gd name="csY2" fmla="*/ 650240 h 965200"/>
              <a:gd name="csX3" fmla="*/ 274320 w 274320"/>
              <a:gd name="csY3" fmla="*/ 965200 h 965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4320" h="965200">
                <a:moveTo>
                  <a:pt x="0" y="0"/>
                </a:moveTo>
                <a:cubicBezTo>
                  <a:pt x="846" y="154093"/>
                  <a:pt x="1693" y="308187"/>
                  <a:pt x="40640" y="416560"/>
                </a:cubicBezTo>
                <a:cubicBezTo>
                  <a:pt x="79587" y="524933"/>
                  <a:pt x="194733" y="558800"/>
                  <a:pt x="233680" y="650240"/>
                </a:cubicBezTo>
                <a:cubicBezTo>
                  <a:pt x="272627" y="741680"/>
                  <a:pt x="273473" y="853440"/>
                  <a:pt x="274320" y="965200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817BEBF-41E4-3F20-C0F8-8C736C37FF29}"/>
              </a:ext>
            </a:extLst>
          </p:cNvPr>
          <p:cNvCxnSpPr/>
          <p:nvPr/>
        </p:nvCxnSpPr>
        <p:spPr>
          <a:xfrm>
            <a:off x="11074400" y="2568909"/>
            <a:ext cx="0" cy="9652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7A8EAB40-5648-91E4-5EFF-9839F7B260A1}"/>
              </a:ext>
            </a:extLst>
          </p:cNvPr>
          <p:cNvCxnSpPr>
            <a:cxnSpLocks/>
          </p:cNvCxnSpPr>
          <p:nvPr/>
        </p:nvCxnSpPr>
        <p:spPr>
          <a:xfrm>
            <a:off x="10193066" y="3188668"/>
            <a:ext cx="0" cy="32258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8DDF3FF-6DD3-0C62-45FA-EECEEB4C11ED}"/>
              </a:ext>
            </a:extLst>
          </p:cNvPr>
          <p:cNvCxnSpPr>
            <a:cxnSpLocks/>
          </p:cNvCxnSpPr>
          <p:nvPr/>
        </p:nvCxnSpPr>
        <p:spPr>
          <a:xfrm>
            <a:off x="9198360" y="3219149"/>
            <a:ext cx="0" cy="32258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97BEAFF-D287-A248-E8DA-200630891DD2}"/>
              </a:ext>
            </a:extLst>
          </p:cNvPr>
          <p:cNvCxnSpPr>
            <a:cxnSpLocks/>
          </p:cNvCxnSpPr>
          <p:nvPr/>
        </p:nvCxnSpPr>
        <p:spPr>
          <a:xfrm>
            <a:off x="8287639" y="3244548"/>
            <a:ext cx="0" cy="32258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4478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61E7D-F9AF-A309-9CC1-ED5E1BE10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Chauffe eau</a:t>
            </a:r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4190C989-5DE7-61E5-AF60-280DEC80E6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99949" y="602785"/>
            <a:ext cx="4801317" cy="252006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E702AF2-B092-2A18-6BB4-08C25C23D162}"/>
              </a:ext>
            </a:extLst>
          </p:cNvPr>
          <p:cNvGrpSpPr/>
          <p:nvPr/>
        </p:nvGrpSpPr>
        <p:grpSpPr>
          <a:xfrm>
            <a:off x="4699949" y="3162976"/>
            <a:ext cx="5489749" cy="2867342"/>
            <a:chOff x="5858189" y="2990847"/>
            <a:chExt cx="5489749" cy="286734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140E3D3-03B8-CD37-BF87-C5D804992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8189" y="2990847"/>
              <a:ext cx="5489749" cy="274141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24AB05B-8E16-AF37-4459-6F62C22D21A2}"/>
                </a:ext>
              </a:extLst>
            </p:cNvPr>
            <p:cNvSpPr/>
            <p:nvPr/>
          </p:nvSpPr>
          <p:spPr>
            <a:xfrm>
              <a:off x="8078875" y="5627077"/>
              <a:ext cx="1969477" cy="231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D9E49E-8A17-6E00-D6E2-4D2A79521ADD}"/>
                </a:ext>
              </a:extLst>
            </p:cNvPr>
            <p:cNvSpPr/>
            <p:nvPr/>
          </p:nvSpPr>
          <p:spPr>
            <a:xfrm>
              <a:off x="8836090" y="5085184"/>
              <a:ext cx="1212262" cy="647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AA33C9-A6BA-7EAB-E7FD-7540D5E32E9A}"/>
              </a:ext>
            </a:extLst>
          </p:cNvPr>
          <p:cNvSpPr/>
          <p:nvPr/>
        </p:nvSpPr>
        <p:spPr>
          <a:xfrm>
            <a:off x="712444" y="1862817"/>
            <a:ext cx="2885440" cy="7924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err="1"/>
              <a:t>Cabler</a:t>
            </a:r>
            <a:r>
              <a:rPr lang="fr-FR" dirty="0"/>
              <a:t> le circuit.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819FF2E-7B4C-656D-4346-774EE0CD81B2}"/>
              </a:ext>
            </a:extLst>
          </p:cNvPr>
          <p:cNvCxnSpPr>
            <a:cxnSpLocks/>
          </p:cNvCxnSpPr>
          <p:nvPr/>
        </p:nvCxnSpPr>
        <p:spPr>
          <a:xfrm flipH="1">
            <a:off x="8890112" y="4368209"/>
            <a:ext cx="5078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9EDA231-86BF-C247-CFC8-8748D98CD4C3}"/>
              </a:ext>
            </a:extLst>
          </p:cNvPr>
          <p:cNvCxnSpPr/>
          <p:nvPr/>
        </p:nvCxnSpPr>
        <p:spPr>
          <a:xfrm flipH="1">
            <a:off x="8890112" y="4561249"/>
            <a:ext cx="51804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AAA2ADC-7FD5-0CFD-C2CC-7D7F69D89176}"/>
              </a:ext>
            </a:extLst>
          </p:cNvPr>
          <p:cNvSpPr txBox="1"/>
          <p:nvPr/>
        </p:nvSpPr>
        <p:spPr>
          <a:xfrm>
            <a:off x="7677850" y="192996"/>
            <a:ext cx="2634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Commande permanente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D0AF85-B4A2-D33A-3C0A-A37A305030D3}"/>
              </a:ext>
            </a:extLst>
          </p:cNvPr>
          <p:cNvSpPr txBox="1"/>
          <p:nvPr/>
        </p:nvSpPr>
        <p:spPr>
          <a:xfrm>
            <a:off x="8283981" y="2895921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Commande HC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DC951E5-BCF7-1C02-F121-2C4BF91EBD9F}"/>
              </a:ext>
            </a:extLst>
          </p:cNvPr>
          <p:cNvSpPr/>
          <p:nvPr/>
        </p:nvSpPr>
        <p:spPr>
          <a:xfrm>
            <a:off x="8890112" y="4155440"/>
            <a:ext cx="944768" cy="64707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542813A-F9AF-304B-9E5A-007DE35D556E}"/>
              </a:ext>
            </a:extLst>
          </p:cNvPr>
          <p:cNvSpPr txBox="1"/>
          <p:nvPr/>
        </p:nvSpPr>
        <p:spPr>
          <a:xfrm>
            <a:off x="10393680" y="3766044"/>
            <a:ext cx="1676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Commande Chauffe-eau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9CE1EFA-97FF-0AF2-E767-7E4B3325E30B}"/>
              </a:ext>
            </a:extLst>
          </p:cNvPr>
          <p:cNvCxnSpPr>
            <a:stCxn id="20" idx="1"/>
          </p:cNvCxnSpPr>
          <p:nvPr/>
        </p:nvCxnSpPr>
        <p:spPr>
          <a:xfrm flipH="1">
            <a:off x="9631680" y="4089210"/>
            <a:ext cx="762000" cy="3913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71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D91BB-0E1D-8ACD-7009-8C6F958A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724FF-E6F3-1A5E-60AC-795400576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Chauffe eau</a:t>
            </a:r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963BD521-BECA-1894-9849-6D3B930DF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8189" y="430656"/>
            <a:ext cx="4801317" cy="252006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2DC2AB6-F408-4DA9-B6FD-B3A61C7C6528}"/>
              </a:ext>
            </a:extLst>
          </p:cNvPr>
          <p:cNvGrpSpPr/>
          <p:nvPr/>
        </p:nvGrpSpPr>
        <p:grpSpPr>
          <a:xfrm>
            <a:off x="5858189" y="2990847"/>
            <a:ext cx="5489749" cy="2867342"/>
            <a:chOff x="5858189" y="2990847"/>
            <a:chExt cx="5489749" cy="286734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E57AD81-14DD-0D61-69CE-EB14F9018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8189" y="2990847"/>
              <a:ext cx="5489749" cy="274141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85B26C2-0106-E79F-77A2-1233794D6922}"/>
                </a:ext>
              </a:extLst>
            </p:cNvPr>
            <p:cNvSpPr/>
            <p:nvPr/>
          </p:nvSpPr>
          <p:spPr>
            <a:xfrm>
              <a:off x="8078875" y="5627077"/>
              <a:ext cx="1969477" cy="231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0D0887-C524-EAFB-28D6-55FDE0F3733C}"/>
                </a:ext>
              </a:extLst>
            </p:cNvPr>
            <p:cNvSpPr/>
            <p:nvPr/>
          </p:nvSpPr>
          <p:spPr>
            <a:xfrm>
              <a:off x="8836090" y="5085184"/>
              <a:ext cx="1212262" cy="647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B39A7F-2DDD-2C7F-3553-6BC76189B493}"/>
              </a:ext>
            </a:extLst>
          </p:cNvPr>
          <p:cNvSpPr/>
          <p:nvPr/>
        </p:nvSpPr>
        <p:spPr>
          <a:xfrm>
            <a:off x="2870218" y="2950719"/>
            <a:ext cx="1998514" cy="75184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Correction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CC167AC4-7B22-6F86-BE08-7EF3D4DBEBE2}"/>
              </a:ext>
            </a:extLst>
          </p:cNvPr>
          <p:cNvSpPr/>
          <p:nvPr/>
        </p:nvSpPr>
        <p:spPr>
          <a:xfrm>
            <a:off x="6805536" y="4876799"/>
            <a:ext cx="1759344" cy="981389"/>
          </a:xfrm>
          <a:custGeom>
            <a:avLst/>
            <a:gdLst>
              <a:gd name="csX0" fmla="*/ 11824 w 1779566"/>
              <a:gd name="csY0" fmla="*/ 0 h 886958"/>
              <a:gd name="csX1" fmla="*/ 42304 w 1779566"/>
              <a:gd name="csY1" fmla="*/ 396240 h 886958"/>
              <a:gd name="csX2" fmla="*/ 357264 w 1779566"/>
              <a:gd name="csY2" fmla="*/ 670560 h 886958"/>
              <a:gd name="csX3" fmla="*/ 1037984 w 1779566"/>
              <a:gd name="csY3" fmla="*/ 883920 h 886958"/>
              <a:gd name="csX4" fmla="*/ 1688224 w 1779566"/>
              <a:gd name="csY4" fmla="*/ 782320 h 886958"/>
              <a:gd name="csX5" fmla="*/ 1759344 w 1779566"/>
              <a:gd name="csY5" fmla="*/ 589280 h 886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779566" h="886958">
                <a:moveTo>
                  <a:pt x="11824" y="0"/>
                </a:moveTo>
                <a:cubicBezTo>
                  <a:pt x="-1723" y="142240"/>
                  <a:pt x="-15269" y="284480"/>
                  <a:pt x="42304" y="396240"/>
                </a:cubicBezTo>
                <a:cubicBezTo>
                  <a:pt x="99877" y="508000"/>
                  <a:pt x="191317" y="589280"/>
                  <a:pt x="357264" y="670560"/>
                </a:cubicBezTo>
                <a:cubicBezTo>
                  <a:pt x="523211" y="751840"/>
                  <a:pt x="816157" y="865293"/>
                  <a:pt x="1037984" y="883920"/>
                </a:cubicBezTo>
                <a:cubicBezTo>
                  <a:pt x="1259811" y="902547"/>
                  <a:pt x="1567997" y="831427"/>
                  <a:pt x="1688224" y="782320"/>
                </a:cubicBezTo>
                <a:cubicBezTo>
                  <a:pt x="1808451" y="733213"/>
                  <a:pt x="1783897" y="661246"/>
                  <a:pt x="1759344" y="58928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18C0218-C14D-E073-221F-4711D16E5FF8}"/>
              </a:ext>
            </a:extLst>
          </p:cNvPr>
          <p:cNvCxnSpPr>
            <a:cxnSpLocks/>
          </p:cNvCxnSpPr>
          <p:nvPr/>
        </p:nvCxnSpPr>
        <p:spPr>
          <a:xfrm flipH="1">
            <a:off x="10048352" y="4175169"/>
            <a:ext cx="5078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6B1DB9E-8E93-501B-F13B-764C7C494BEB}"/>
              </a:ext>
            </a:extLst>
          </p:cNvPr>
          <p:cNvCxnSpPr/>
          <p:nvPr/>
        </p:nvCxnSpPr>
        <p:spPr>
          <a:xfrm flipH="1">
            <a:off x="10048352" y="4368209"/>
            <a:ext cx="51804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5A7E613-5A7F-0FA1-256B-834B59EA78CB}"/>
              </a:ext>
            </a:extLst>
          </p:cNvPr>
          <p:cNvSpPr/>
          <p:nvPr/>
        </p:nvSpPr>
        <p:spPr>
          <a:xfrm>
            <a:off x="8661087" y="4172374"/>
            <a:ext cx="1387153" cy="1637530"/>
          </a:xfrm>
          <a:custGeom>
            <a:avLst/>
            <a:gdLst>
              <a:gd name="csX0" fmla="*/ 1387153 w 1387153"/>
              <a:gd name="csY0" fmla="*/ 3386 h 1637530"/>
              <a:gd name="csX1" fmla="*/ 1194113 w 1387153"/>
              <a:gd name="csY1" fmla="*/ 33866 h 1637530"/>
              <a:gd name="csX2" fmla="*/ 1041713 w 1387153"/>
              <a:gd name="csY2" fmla="*/ 247226 h 1637530"/>
              <a:gd name="csX3" fmla="*/ 1021393 w 1387153"/>
              <a:gd name="csY3" fmla="*/ 856826 h 1637530"/>
              <a:gd name="csX4" fmla="*/ 950273 w 1387153"/>
              <a:gd name="csY4" fmla="*/ 1517226 h 1637530"/>
              <a:gd name="csX5" fmla="*/ 178113 w 1387153"/>
              <a:gd name="csY5" fmla="*/ 1628986 h 1637530"/>
              <a:gd name="csX6" fmla="*/ 15553 w 1387153"/>
              <a:gd name="csY6" fmla="*/ 1405466 h 1637530"/>
              <a:gd name="csX7" fmla="*/ 5393 w 1387153"/>
              <a:gd name="csY7" fmla="*/ 1324186 h 1637530"/>
              <a:gd name="csX8" fmla="*/ 5393 w 1387153"/>
              <a:gd name="csY8" fmla="*/ 1405466 h 1637530"/>
              <a:gd name="csX9" fmla="*/ 15553 w 1387153"/>
              <a:gd name="csY9" fmla="*/ 1395306 h 1637530"/>
              <a:gd name="csX10" fmla="*/ 15553 w 1387153"/>
              <a:gd name="csY10" fmla="*/ 1425786 h 16375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87153" h="1637530">
                <a:moveTo>
                  <a:pt x="1387153" y="3386"/>
                </a:moveTo>
                <a:cubicBezTo>
                  <a:pt x="1319419" y="-1694"/>
                  <a:pt x="1251686" y="-6774"/>
                  <a:pt x="1194113" y="33866"/>
                </a:cubicBezTo>
                <a:cubicBezTo>
                  <a:pt x="1136540" y="74506"/>
                  <a:pt x="1070500" y="110066"/>
                  <a:pt x="1041713" y="247226"/>
                </a:cubicBezTo>
                <a:cubicBezTo>
                  <a:pt x="1012926" y="384386"/>
                  <a:pt x="1036633" y="645159"/>
                  <a:pt x="1021393" y="856826"/>
                </a:cubicBezTo>
                <a:cubicBezTo>
                  <a:pt x="1006153" y="1068493"/>
                  <a:pt x="1090820" y="1388533"/>
                  <a:pt x="950273" y="1517226"/>
                </a:cubicBezTo>
                <a:cubicBezTo>
                  <a:pt x="809726" y="1645919"/>
                  <a:pt x="333900" y="1647613"/>
                  <a:pt x="178113" y="1628986"/>
                </a:cubicBezTo>
                <a:cubicBezTo>
                  <a:pt x="22326" y="1610359"/>
                  <a:pt x="44340" y="1456266"/>
                  <a:pt x="15553" y="1405466"/>
                </a:cubicBezTo>
                <a:cubicBezTo>
                  <a:pt x="-13234" y="1354666"/>
                  <a:pt x="7086" y="1324186"/>
                  <a:pt x="5393" y="1324186"/>
                </a:cubicBezTo>
                <a:cubicBezTo>
                  <a:pt x="3700" y="1324186"/>
                  <a:pt x="5393" y="1405466"/>
                  <a:pt x="5393" y="1405466"/>
                </a:cubicBezTo>
                <a:cubicBezTo>
                  <a:pt x="7086" y="1417319"/>
                  <a:pt x="15553" y="1395306"/>
                  <a:pt x="15553" y="1395306"/>
                </a:cubicBezTo>
                <a:cubicBezTo>
                  <a:pt x="17246" y="1398693"/>
                  <a:pt x="16399" y="1412239"/>
                  <a:pt x="15553" y="142578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31150A2F-7A90-7348-2A37-5E58D0854247}"/>
              </a:ext>
            </a:extLst>
          </p:cNvPr>
          <p:cNvSpPr/>
          <p:nvPr/>
        </p:nvSpPr>
        <p:spPr>
          <a:xfrm>
            <a:off x="6704281" y="4368209"/>
            <a:ext cx="3356284" cy="1720267"/>
          </a:xfrm>
          <a:custGeom>
            <a:avLst/>
            <a:gdLst>
              <a:gd name="csX0" fmla="*/ 3356284 w 3356284"/>
              <a:gd name="csY0" fmla="*/ 0 h 1720267"/>
              <a:gd name="csX1" fmla="*/ 3193724 w 3356284"/>
              <a:gd name="csY1" fmla="*/ 101600 h 1720267"/>
              <a:gd name="csX2" fmla="*/ 3163244 w 3356284"/>
              <a:gd name="csY2" fmla="*/ 558800 h 1720267"/>
              <a:gd name="csX3" fmla="*/ 3142924 w 3356284"/>
              <a:gd name="csY3" fmla="*/ 1412240 h 1720267"/>
              <a:gd name="csX4" fmla="*/ 2807644 w 3356284"/>
              <a:gd name="csY4" fmla="*/ 1615440 h 1720267"/>
              <a:gd name="csX5" fmla="*/ 2015164 w 3356284"/>
              <a:gd name="csY5" fmla="*/ 1625600 h 1720267"/>
              <a:gd name="csX6" fmla="*/ 318444 w 3356284"/>
              <a:gd name="csY6" fmla="*/ 1645920 h 1720267"/>
              <a:gd name="csX7" fmla="*/ 3484 w 3356284"/>
              <a:gd name="csY7" fmla="*/ 568960 h 17202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356284" h="1720267">
                <a:moveTo>
                  <a:pt x="3356284" y="0"/>
                </a:moveTo>
                <a:cubicBezTo>
                  <a:pt x="3291090" y="4233"/>
                  <a:pt x="3225897" y="8467"/>
                  <a:pt x="3193724" y="101600"/>
                </a:cubicBezTo>
                <a:cubicBezTo>
                  <a:pt x="3161551" y="194733"/>
                  <a:pt x="3171711" y="340360"/>
                  <a:pt x="3163244" y="558800"/>
                </a:cubicBezTo>
                <a:cubicBezTo>
                  <a:pt x="3154777" y="777240"/>
                  <a:pt x="3202191" y="1236133"/>
                  <a:pt x="3142924" y="1412240"/>
                </a:cubicBezTo>
                <a:cubicBezTo>
                  <a:pt x="3083657" y="1588347"/>
                  <a:pt x="2995604" y="1579880"/>
                  <a:pt x="2807644" y="1615440"/>
                </a:cubicBezTo>
                <a:cubicBezTo>
                  <a:pt x="2619684" y="1651000"/>
                  <a:pt x="2015164" y="1625600"/>
                  <a:pt x="2015164" y="1625600"/>
                </a:cubicBezTo>
                <a:cubicBezTo>
                  <a:pt x="1600297" y="1630680"/>
                  <a:pt x="653724" y="1822027"/>
                  <a:pt x="318444" y="1645920"/>
                </a:cubicBezTo>
                <a:cubicBezTo>
                  <a:pt x="-16836" y="1469813"/>
                  <a:pt x="-6676" y="1019386"/>
                  <a:pt x="3484" y="568960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2838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ACFFA-A365-F533-92F9-A0E78E243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Chauffage : fil pilote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B124582-E823-33DE-0DB3-E61DCABD1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750" y="1555962"/>
            <a:ext cx="6708078" cy="400285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1F53FDC-23E7-7D22-DFA5-367B98ECCE99}"/>
              </a:ext>
            </a:extLst>
          </p:cNvPr>
          <p:cNvSpPr txBox="1"/>
          <p:nvPr/>
        </p:nvSpPr>
        <p:spPr>
          <a:xfrm>
            <a:off x="6459400" y="1555962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P34 (Schneider)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34826B03-7E72-F94C-5771-8B171B0C9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227" y="2296557"/>
            <a:ext cx="5291773" cy="400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80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7CF615-C740-AB01-1865-AB595F529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Salle de bain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BBC2D5A-BABD-64DB-3D59-2F389AF8F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8719" y="100034"/>
            <a:ext cx="5496087" cy="31813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41F906A-3ACD-4A73-2EDC-80CFA4C07F52}"/>
              </a:ext>
            </a:extLst>
          </p:cNvPr>
          <p:cNvSpPr txBox="1"/>
          <p:nvPr/>
        </p:nvSpPr>
        <p:spPr>
          <a:xfrm>
            <a:off x="7985760" y="180459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P33 (Schneider)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71088E-F795-C0C5-4ED5-1A5BB9F14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4319"/>
            <a:ext cx="6627838" cy="39636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55FBD29-650B-C3D7-1D8A-FB00D691A2E0}"/>
              </a:ext>
            </a:extLst>
          </p:cNvPr>
          <p:cNvSpPr txBox="1"/>
          <p:nvPr/>
        </p:nvSpPr>
        <p:spPr>
          <a:xfrm>
            <a:off x="427194" y="2444987"/>
            <a:ext cx="1849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Équipotentielles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DD8BC50-0373-1B6D-1460-650EB3DEC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560" y="2870667"/>
            <a:ext cx="5945440" cy="396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804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C1FE2A-902F-BCC8-2726-4BE28542E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parafoudre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26ADE76-5147-3946-18EA-2249E938B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294" y="2267275"/>
            <a:ext cx="5313906" cy="308361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E1DFBFA-46D4-1EEA-3C93-FB5864F894B9}"/>
              </a:ext>
            </a:extLst>
          </p:cNvPr>
          <p:cNvSpPr txBox="1"/>
          <p:nvPr/>
        </p:nvSpPr>
        <p:spPr>
          <a:xfrm>
            <a:off x="3953847" y="1321356"/>
            <a:ext cx="8997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https://www.legrand.fr/questions-frequentes/le-parafoudre-est-il-obligatoire</a:t>
            </a:r>
            <a:r>
              <a:rPr lang="fr-FR" dirty="0"/>
              <a:t>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647813-A9EF-1D5D-2F79-2B78A97DE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162" y="1866122"/>
            <a:ext cx="4489638" cy="480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40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CD34D2-084D-8C63-D27E-17608CCE7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RE2020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7165287F-C051-3F55-400B-BC640B7B78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4640" y="283501"/>
            <a:ext cx="4540361" cy="657449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F71E46-A140-BB0E-5428-BF27C13B0E85}"/>
              </a:ext>
            </a:extLst>
          </p:cNvPr>
          <p:cNvSpPr txBox="1"/>
          <p:nvPr/>
        </p:nvSpPr>
        <p:spPr>
          <a:xfrm>
            <a:off x="7615832" y="1027906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P44 (Schneider)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CAE236A-71EF-6A44-480A-03EFC06D538B}"/>
              </a:ext>
            </a:extLst>
          </p:cNvPr>
          <p:cNvSpPr/>
          <p:nvPr/>
        </p:nvSpPr>
        <p:spPr>
          <a:xfrm>
            <a:off x="7680960" y="2118360"/>
            <a:ext cx="4137660" cy="112422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Que dit la norme NFC15-100 sur la mesure d’Energie 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28512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502312-CDDE-654E-3532-3DD9D0AAA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Courant faible (VDI)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EA6BDB7-F1E2-4C87-1A66-FBCD48EDCF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049" y="1947545"/>
            <a:ext cx="5583951" cy="43513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6442EA-EC0A-C8FB-E44A-5C52F6C30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309" y="1947545"/>
            <a:ext cx="5858691" cy="44399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FCB3C95-8A19-2D16-3B40-A62CC27B8B91}"/>
              </a:ext>
            </a:extLst>
          </p:cNvPr>
          <p:cNvSpPr txBox="1"/>
          <p:nvPr/>
        </p:nvSpPr>
        <p:spPr>
          <a:xfrm>
            <a:off x="8056880" y="1361440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P48:49 Schneider</a:t>
            </a:r>
          </a:p>
        </p:txBody>
      </p:sp>
    </p:spTree>
    <p:extLst>
      <p:ext uri="{BB962C8B-B14F-4D97-AF65-F5344CB8AC3E}">
        <p14:creationId xmlns:p14="http://schemas.microsoft.com/office/powerpoint/2010/main" val="1153135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5EB733-6257-68D9-7DA1-CC1BC7824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7921"/>
            <a:ext cx="10515600" cy="1325563"/>
          </a:xfrm>
        </p:spPr>
        <p:txBody>
          <a:bodyPr/>
          <a:lstStyle/>
          <a:p>
            <a:r>
              <a:rPr lang="fr-FR" dirty="0"/>
              <a:t>Analyse de schéma (éclairage)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E77224C-1B21-E6DF-67D9-38329209D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128" y="241431"/>
            <a:ext cx="4781352" cy="637513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B15DD47-5FF3-1475-E183-5111491D47A3}"/>
              </a:ext>
            </a:extLst>
          </p:cNvPr>
          <p:cNvSpPr/>
          <p:nvPr/>
        </p:nvSpPr>
        <p:spPr>
          <a:xfrm>
            <a:off x="712444" y="1862815"/>
            <a:ext cx="6358916" cy="31323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Combien de disjoncteurs pour la chambre, la cuisine et les toilettes?</a:t>
            </a:r>
          </a:p>
          <a:p>
            <a:r>
              <a:rPr lang="fr-FR" dirty="0"/>
              <a:t>Combien de disjoncteurs pour le couloir ? Quel type de commande ?</a:t>
            </a:r>
          </a:p>
          <a:p>
            <a:r>
              <a:rPr lang="fr-FR" dirty="0"/>
              <a:t>Un erreur dans le salon, expliquer</a:t>
            </a:r>
          </a:p>
          <a:p>
            <a:r>
              <a:rPr lang="fr-FR" dirty="0" err="1"/>
              <a:t>Cablage</a:t>
            </a:r>
            <a:r>
              <a:rPr lang="fr-FR" dirty="0"/>
              <a:t> en repiquage ou pieuvre  RDZ et sous-sol?</a:t>
            </a:r>
          </a:p>
          <a:p>
            <a:r>
              <a:rPr lang="fr-FR" dirty="0"/>
              <a:t>Comment se fait la commande de l’éclairage de l’escalier ?</a:t>
            </a:r>
          </a:p>
          <a:p>
            <a:r>
              <a:rPr lang="fr-FR" dirty="0"/>
              <a:t>Des lampes sont à l’extérieur. Commande ? Type de lampe ? Est-ce que ce type d’éclairage est obligatoire ?</a:t>
            </a:r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145F00-FC46-113A-C585-5E7BAFCBE206}"/>
              </a:ext>
            </a:extLst>
          </p:cNvPr>
          <p:cNvSpPr txBox="1"/>
          <p:nvPr/>
        </p:nvSpPr>
        <p:spPr>
          <a:xfrm>
            <a:off x="712444" y="1493484"/>
            <a:ext cx="10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Eclairage</a:t>
            </a:r>
          </a:p>
        </p:txBody>
      </p:sp>
    </p:spTree>
    <p:extLst>
      <p:ext uri="{BB962C8B-B14F-4D97-AF65-F5344CB8AC3E}">
        <p14:creationId xmlns:p14="http://schemas.microsoft.com/office/powerpoint/2010/main" val="3577169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6B20D0-E5E1-93AE-EACF-7A4CBE712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</a:t>
            </a:r>
          </a:p>
        </p:txBody>
      </p:sp>
      <p:pic>
        <p:nvPicPr>
          <p:cNvPr id="4" name="Espace réservé du contenu 3" descr="Une image contenant texte, diagramme, Parallèle, Plan&#10;&#10;Le contenu généré par l’IA peut être incorrect.">
            <a:extLst>
              <a:ext uri="{FF2B5EF4-FFF2-40B4-BE49-F238E27FC236}">
                <a16:creationId xmlns:a16="http://schemas.microsoft.com/office/drawing/2014/main" id="{957FC754-3DD9-E8D0-94D2-80FB11CF2D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947" y="1027906"/>
            <a:ext cx="8106156" cy="56957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74494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D01B06-3C01-B720-F59C-D709C8E7F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365125"/>
            <a:ext cx="11148060" cy="1325563"/>
          </a:xfrm>
        </p:spPr>
        <p:txBody>
          <a:bodyPr/>
          <a:lstStyle/>
          <a:p>
            <a:r>
              <a:rPr lang="fr-FR" dirty="0"/>
              <a:t>Les logiciels de l’habitation (puissance limitée)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2FF7CC-120F-1453-17AC-C1123990A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Hager Ready</a:t>
            </a:r>
          </a:p>
          <a:p>
            <a:r>
              <a:rPr lang="fr-FR" dirty="0" err="1"/>
              <a:t>ConfigPro</a:t>
            </a:r>
            <a:r>
              <a:rPr lang="fr-FR" dirty="0"/>
              <a:t> (</a:t>
            </a:r>
            <a:r>
              <a:rPr lang="fr-FR" dirty="0" err="1"/>
              <a:t>legrand</a:t>
            </a:r>
            <a:r>
              <a:rPr lang="fr-FR" dirty="0"/>
              <a:t>)</a:t>
            </a:r>
          </a:p>
          <a:p>
            <a:r>
              <a:rPr lang="fr-FR" dirty="0" err="1"/>
              <a:t>eDesign</a:t>
            </a:r>
            <a:r>
              <a:rPr lang="fr-FR" dirty="0"/>
              <a:t> Résidentiel Schneider Electric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96992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48C8C-DC99-5CFC-44AB-86951E20B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Hager Ready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846428A-7865-2A91-5DA0-19D01C31CA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51743" y="1935479"/>
            <a:ext cx="7106107" cy="33528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C0B20A-823E-B30F-458A-F20A7D521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50" y="1802097"/>
            <a:ext cx="3198802" cy="387041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5C91CFA-FE20-2263-69ED-5C0F5A59DF0C}"/>
              </a:ext>
            </a:extLst>
          </p:cNvPr>
          <p:cNvSpPr txBox="1"/>
          <p:nvPr/>
        </p:nvSpPr>
        <p:spPr>
          <a:xfrm>
            <a:off x="5905500" y="156210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Sur PC ou Mac OS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A92218-FE3A-5604-E4FA-4752203F989C}"/>
              </a:ext>
            </a:extLst>
          </p:cNvPr>
          <p:cNvSpPr txBox="1"/>
          <p:nvPr/>
        </p:nvSpPr>
        <p:spPr>
          <a:xfrm>
            <a:off x="740352" y="1432765"/>
            <a:ext cx="2385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Sur Android ou </a:t>
            </a:r>
            <a:r>
              <a:rPr lang="fr-FR" dirty="0" err="1"/>
              <a:t>IPhone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2091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EB0152-20B8-AE14-4EAD-BA8EA8A28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Hager Ready :schéma </a:t>
            </a:r>
            <a:r>
              <a:rPr lang="fr-FR" dirty="0" err="1"/>
              <a:t>elec</a:t>
            </a:r>
            <a:r>
              <a:rPr lang="fr-FR" dirty="0"/>
              <a:t>, implantation, étiquettes, liste matériel, commande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5861859-1FAA-D023-9C53-99F51F6615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761" y="2066893"/>
            <a:ext cx="6181401" cy="435133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A8D45D-8894-7967-81BD-BBF2C0787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546" y="1939537"/>
            <a:ext cx="5697454" cy="447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614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4DCD9-A595-44CB-2135-61331C5D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Configpro</a:t>
            </a:r>
            <a:r>
              <a:rPr lang="fr-FR" dirty="0"/>
              <a:t> (Legrand)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F6CC9D1-37B5-3DB2-4F0E-0C4537A310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2799" y="188989"/>
            <a:ext cx="4502177" cy="25513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B6A3C5-536B-51FC-27BC-8323B987B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" y="1515427"/>
            <a:ext cx="8595989" cy="45942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A2164D0-B05B-A2C9-90F6-2123446962AE}"/>
              </a:ext>
            </a:extLst>
          </p:cNvPr>
          <p:cNvSpPr txBox="1"/>
          <p:nvPr/>
        </p:nvSpPr>
        <p:spPr>
          <a:xfrm>
            <a:off x="9619873" y="4026502"/>
            <a:ext cx="1808572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Remplace Illipro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6D0939-07B5-15A7-EE6D-BD4FBE35A48F}"/>
              </a:ext>
            </a:extLst>
          </p:cNvPr>
          <p:cNvSpPr txBox="1"/>
          <p:nvPr/>
        </p:nvSpPr>
        <p:spPr>
          <a:xfrm>
            <a:off x="9166717" y="4395834"/>
            <a:ext cx="2870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Permet de générer un devis</a:t>
            </a:r>
          </a:p>
        </p:txBody>
      </p:sp>
    </p:spTree>
    <p:extLst>
      <p:ext uri="{BB962C8B-B14F-4D97-AF65-F5344CB8AC3E}">
        <p14:creationId xmlns:p14="http://schemas.microsoft.com/office/powerpoint/2010/main" val="40933279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E3E935-2F5C-8B3F-7A9F-A9A15893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Edesign</a:t>
            </a:r>
            <a:r>
              <a:rPr lang="fr-FR" dirty="0"/>
              <a:t> résidentiel (Schneider Electric)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1130FC-2735-40E4-5DCE-9777F419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99310" cy="479036"/>
          </a:xfrm>
        </p:spPr>
        <p:txBody>
          <a:bodyPr/>
          <a:lstStyle/>
          <a:p>
            <a:r>
              <a:rPr lang="fr-FR" dirty="0">
                <a:hlinkClick r:id="rId2"/>
              </a:rPr>
              <a:t>https://edesign-home.se.com/?country=FR</a:t>
            </a:r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435B15-F2BC-6EC9-B38B-55AEB76B4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886" y="2484070"/>
            <a:ext cx="7147514" cy="413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999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8941</TotalTime>
  <Words>954</Words>
  <Application>Microsoft Office PowerPoint</Application>
  <PresentationFormat>Grand écran</PresentationFormat>
  <Paragraphs>220</Paragraphs>
  <Slides>51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6" baseType="lpstr">
      <vt:lpstr>Aptos</vt:lpstr>
      <vt:lpstr>Aptos Display</vt:lpstr>
      <vt:lpstr>Arial</vt:lpstr>
      <vt:lpstr>inherit</vt:lpstr>
      <vt:lpstr>Thème Office</vt:lpstr>
      <vt:lpstr>Présentation PowerPoint</vt:lpstr>
      <vt:lpstr>Le résidentiel</vt:lpstr>
      <vt:lpstr>Tarifs réglementés 2026 (mono ou triphasé ?)</vt:lpstr>
      <vt:lpstr>Tableau des abonnements électriques</vt:lpstr>
      <vt:lpstr>La production électrique et le marché de gros</vt:lpstr>
      <vt:lpstr>NFC15-100 2024 (applicable en Aout 2025)</vt:lpstr>
      <vt:lpstr>Un bon récap de la norme NFC 15-100 Legrand</vt:lpstr>
      <vt:lpstr>Présentation PowerPoint</vt:lpstr>
      <vt:lpstr>P14 Schneider</vt:lpstr>
      <vt:lpstr>Prise de terre</vt:lpstr>
      <vt:lpstr>Raccordement : Type 1 ou type 2</vt:lpstr>
      <vt:lpstr>ETEL, GTL, AGCP, installation type 1 et type 2</vt:lpstr>
      <vt:lpstr>Points d’éclairage (exemple sur un plan)</vt:lpstr>
      <vt:lpstr>Exemple d’installation élec </vt:lpstr>
      <vt:lpstr>Simple allumage</vt:lpstr>
      <vt:lpstr>Simple allumage : Avec ou sans boite de dérivation ?</vt:lpstr>
      <vt:lpstr>Double allumage</vt:lpstr>
      <vt:lpstr>Double allumage</vt:lpstr>
      <vt:lpstr>Double allumage avec boite de dérivation</vt:lpstr>
      <vt:lpstr>Va et vient</vt:lpstr>
      <vt:lpstr>Va et vient</vt:lpstr>
      <vt:lpstr>Va et vient : avec boite de dérivation</vt:lpstr>
      <vt:lpstr>Télérupteurs</vt:lpstr>
      <vt:lpstr>Télérupteurs</vt:lpstr>
      <vt:lpstr>Minuterie (identique au télérupteur)</vt:lpstr>
      <vt:lpstr>Télérupteur ou minuterie : avec boite de dérivation</vt:lpstr>
      <vt:lpstr>Exemple de schéma architectural</vt:lpstr>
      <vt:lpstr>Positionnement des prises électriques</vt:lpstr>
      <vt:lpstr>Nombre de prises de courants ?</vt:lpstr>
      <vt:lpstr>Boite de jonction cablage</vt:lpstr>
      <vt:lpstr>Pieuvre ?</vt:lpstr>
      <vt:lpstr>Présentation PowerPoint</vt:lpstr>
      <vt:lpstr>Que dit chatgpt ?</vt:lpstr>
      <vt:lpstr>Prises commandées</vt:lpstr>
      <vt:lpstr>Prises commandées</vt:lpstr>
      <vt:lpstr>Circuits spécialisées</vt:lpstr>
      <vt:lpstr>Circuits spécialisées</vt:lpstr>
      <vt:lpstr>Chauffe eau</vt:lpstr>
      <vt:lpstr>Chauffe eau</vt:lpstr>
      <vt:lpstr>Chauffage : fil pilote</vt:lpstr>
      <vt:lpstr>Salle de bain</vt:lpstr>
      <vt:lpstr>parafoudre</vt:lpstr>
      <vt:lpstr>RE2020</vt:lpstr>
      <vt:lpstr>Courant faible (VDI) </vt:lpstr>
      <vt:lpstr>Analyse de schéma (éclairage)</vt:lpstr>
      <vt:lpstr>Exemple</vt:lpstr>
      <vt:lpstr>Les logiciels de l’habitation (puissance limitée)</vt:lpstr>
      <vt:lpstr>Hager Ready</vt:lpstr>
      <vt:lpstr>Hager Ready :schéma elec, implantation, étiquettes, liste matériel, commande</vt:lpstr>
      <vt:lpstr>Configpro (Legrand)</vt:lpstr>
      <vt:lpstr>Edesign résidentiel (Schneider Electric)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Jean-Louis Salvat</dc:creator>
  <cp:lastModifiedBy>Jean-Louis Salvat</cp:lastModifiedBy>
  <cp:revision>20</cp:revision>
  <dcterms:created xsi:type="dcterms:W3CDTF">2026-04-18T10:11:38Z</dcterms:created>
  <dcterms:modified xsi:type="dcterms:W3CDTF">2026-05-02T10:33:55Z</dcterms:modified>
</cp:coreProperties>
</file>