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62" r:id="rId6"/>
    <p:sldId id="261" r:id="rId7"/>
    <p:sldId id="265" r:id="rId8"/>
    <p:sldId id="260" r:id="rId9"/>
    <p:sldId id="263" r:id="rId10"/>
    <p:sldId id="264" r:id="rId11"/>
  </p:sldIdLst>
  <p:sldSz cx="12192000" cy="6858000"/>
  <p:notesSz cx="6858000" cy="9144000"/>
  <p:custShowLst>
    <p:custShow name="PUISSANCE D'UNE SOURCE" id="0">
      <p:sldLst>
        <p:sld r:id="rId9"/>
      </p:sldLst>
    </p:custShow>
  </p:custShow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70960A-79D2-AC36-3D71-F7BC3C7BF6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9189EE0-3D8E-C757-AE3C-978C0CC9F0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9AAD22-637B-B671-1A9E-3B0152DE5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F40926-B588-C448-1D3E-F89B31141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3F23F2-4BCA-553D-F069-CAF27016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823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B7AE48-E9EB-C8B3-A392-179DF44CA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61262-0D44-09A7-82DB-1E6F92CFF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A17711-5568-5164-2850-608E1737E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6E943F-53D8-9DE3-E5F4-72EFBCFC4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1481E3-6F58-A616-6A11-AA4E34D39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291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175AE-50F2-A3A2-D817-A263D2E69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F2C76F-F803-DFD2-7785-F55539706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E3391A-38B9-FFD1-6BC9-253C34B54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910F43-5F2F-AA60-559E-9EB87BCD0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C138A2-5AC2-6AF9-2CDD-55CE590A5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49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78E6FE-F735-7626-7171-1E2E9DC8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71B0FA-D35F-AB11-CE4A-36F3390287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084791B-5D01-A360-681B-3DBD2F462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939BD5-B94F-B668-00ED-11918A8BF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CA923E1-43EA-51A1-1F4D-6CE1EF68A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E513D08-D113-4F53-757D-60223C369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745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514E8-641A-FC40-B139-626496EEE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CD8F55-EC9F-BCDF-5EDD-29BED7862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875BD29-4FF7-DB3F-20D4-170B595E5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02861A7-3B9F-A4AA-219E-2C8DD75480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3A3CCA-6774-84F9-497C-C77541CC8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64EAA09-BA6C-841D-BCCA-3DB21960A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CDD6A26-2E99-771C-82DD-3226C93F1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8F39FB6-CB55-F1E1-6E9C-7704E3B4F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284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00BD86-5BFE-EC80-038A-4BD39D6A8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06B7F6-7707-743B-23EC-286608859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17E406A-6AC6-FD77-B45A-E2D9046A8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4A763A-4637-55D3-AE7A-DD640E555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783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810916D-4C83-1741-BFDE-8C7871200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192836D-70D3-2443-D99C-2B0BF5D71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7F8CAA-3EFB-5094-2468-6498624C0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82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90AABD-C9A4-1072-6BF4-034D56B89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DE4EE3-35B6-7AC4-46DE-658692B46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38F7A1A-0482-F763-DF24-8B364BF4F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0FE2F1-6594-D82F-FBD9-160517350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D2CF5A-1EE3-E629-067B-5846079FC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A90AA6-A814-7A1E-2504-50429EC6E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5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3C82B2-2DCE-B2D2-A08D-DE9A7BA9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A5B1AD7-6026-94F1-3956-179E039941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37A2B1-480D-A005-9177-75516A545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E21DC20-9E73-7BB4-9B56-47D36AD6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19A0CF-5223-696E-3437-3CAB4E46A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932999-E9C9-CE2A-D89B-74DAFAD8C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1256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46514-FCED-F07B-D86E-F92F84D7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D00E53E-22ED-C0F6-8A5E-4FE4ECC122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32BC9B-CD56-6343-663C-795D34A76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90E97C-0E6C-3EA3-B40D-F4C41518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D2D49D-DEBF-E93E-F47F-A4C8A4407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482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7594480-A5BB-5C3A-9DCB-665E2CCAF8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362055F-4ED1-7910-856F-4685B218C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42C014-E337-6351-E926-59095C822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9D61AD-3CE9-0D89-4000-22EF6305F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DD3643-7BFC-C3B7-3853-12308A64A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94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70960A-79D2-AC36-3D71-F7BC3C7BF6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9189EE0-3D8E-C757-AE3C-978C0CC9F0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9AAD22-637B-B671-1A9E-3B0152DE5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F40926-B588-C448-1D3E-F89B31141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3F23F2-4BCA-553D-F069-CAF27016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455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B7AE48-E9EB-C8B3-A392-179DF44CA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61262-0D44-09A7-82DB-1E6F92CFF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A17711-5568-5164-2850-608E1737E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6E943F-53D8-9DE3-E5F4-72EFBCFC4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1481E3-6F58-A616-6A11-AA4E34D39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638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175AE-50F2-A3A2-D817-A263D2E69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F2C76F-F803-DFD2-7785-F55539706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E3391A-38B9-FFD1-6BC9-253C34B54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910F43-5F2F-AA60-559E-9EB87BCD0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C138A2-5AC2-6AF9-2CDD-55CE590A5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070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78E6FE-F735-7626-7171-1E2E9DC8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71B0FA-D35F-AB11-CE4A-36F3390287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084791B-5D01-A360-681B-3DBD2F462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939BD5-B94F-B668-00ED-11918A8BF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CA923E1-43EA-51A1-1F4D-6CE1EF68A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E513D08-D113-4F53-757D-60223C369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072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514E8-641A-FC40-B139-626496EEE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CD8F55-EC9F-BCDF-5EDD-29BED7862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875BD29-4FF7-DB3F-20D4-170B595E5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02861A7-3B9F-A4AA-219E-2C8DD75480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3A3CCA-6774-84F9-497C-C77541CC8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64EAA09-BA6C-841D-BCCA-3DB21960A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CDD6A26-2E99-771C-82DD-3226C93F1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8F39FB6-CB55-F1E1-6E9C-7704E3B4F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1462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00BD86-5BFE-EC80-038A-4BD39D6A8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06B7F6-7707-743B-23EC-286608859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17E406A-6AC6-FD77-B45A-E2D9046A8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4A763A-4637-55D3-AE7A-DD640E555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0014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810916D-4C83-1741-BFDE-8C7871200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192836D-70D3-2443-D99C-2B0BF5D71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7F8CAA-3EFB-5094-2468-6498624C0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68544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90AABD-C9A4-1072-6BF4-034D56B89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DE4EE3-35B6-7AC4-46DE-658692B46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38F7A1A-0482-F763-DF24-8B364BF4F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0FE2F1-6594-D82F-FBD9-160517350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D2CF5A-1EE3-E629-067B-5846079FC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A90AA6-A814-7A1E-2504-50429EC6E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554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3C82B2-2DCE-B2D2-A08D-DE9A7BA9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A5B1AD7-6026-94F1-3956-179E039941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37A2B1-480D-A005-9177-75516A545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E21DC20-9E73-7BB4-9B56-47D36AD6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19A0CF-5223-696E-3437-3CAB4E46A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932999-E9C9-CE2A-D89B-74DAFAD8C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220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46514-FCED-F07B-D86E-F92F84D7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D00E53E-22ED-C0F6-8A5E-4FE4ECC122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32BC9B-CD56-6343-663C-795D34A76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90E97C-0E6C-3EA3-B40D-F4C41518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D2D49D-DEBF-E93E-F47F-A4C8A4407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996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7594480-A5BB-5C3A-9DCB-665E2CCAF8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362055F-4ED1-7910-856F-4685B218C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42C014-E337-6351-E926-59095C822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9D61AD-3CE9-0D89-4000-22EF6305F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DD3643-7BFC-C3B7-3853-12308A64A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1360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E6171F-AF1B-FEA1-F722-CC2A75EF9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0EEC6C-B00A-A7F9-8969-F55240121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C2E36D-D29D-EFA9-7F47-1721417137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FF399E-C57A-8A46-85CA-32BD0DDFA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4E1202-6342-82CB-7F25-5A0F3A7B1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826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E6171F-AF1B-FEA1-F722-CC2A75EF9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0EEC6C-B00A-A7F9-8969-F55240121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C2E36D-D29D-EFA9-7F47-1721417137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D6C57A-A24F-4B42-8CFD-76058AD378D5}" type="datetimeFigureOut">
              <a:rPr lang="fr-FR" smtClean="0"/>
              <a:t>03/01/2025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FF399E-C57A-8A46-85CA-32BD0DDFA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4E1202-6342-82CB-7F25-5A0F3A7B1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0B5342-B6C1-48B8-ABB9-C22FB60E67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594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A1A3EBA-72E1-C49C-25A0-BFA21DE9B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589"/>
            <a:ext cx="3305175" cy="62584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8E779E-532F-4146-B656-644F45558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890" y="3028894"/>
            <a:ext cx="6230219" cy="80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533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4F2F3E0-28B8-227E-3372-6CE885B7A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709" y="1275418"/>
            <a:ext cx="6544588" cy="1536192"/>
          </a:xfrm>
        </p:spPr>
        <p:txBody>
          <a:bodyPr anchor="b">
            <a:normAutofit/>
          </a:bodyPr>
          <a:lstStyle/>
          <a:p>
            <a:r>
              <a:rPr lang="fr-FR" sz="5200" dirty="0"/>
              <a:t>QU'EST-CE QUE </a:t>
            </a:r>
            <a:r>
              <a:rPr lang="fr-FR" sz="5200" b="1" dirty="0"/>
              <a:t>CANECO </a:t>
            </a:r>
            <a:r>
              <a:rPr lang="fr-FR" sz="5200" b="1" dirty="0">
                <a:solidFill>
                  <a:schemeClr val="accent2">
                    <a:lumMod val="75000"/>
                  </a:schemeClr>
                </a:solidFill>
              </a:rPr>
              <a:t>BT</a:t>
            </a:r>
            <a:r>
              <a:rPr lang="fr-FR" sz="5200" b="1" dirty="0"/>
              <a:t> </a:t>
            </a:r>
            <a:r>
              <a:rPr lang="fr-FR" sz="5200" dirty="0"/>
              <a:t>?</a:t>
            </a:r>
          </a:p>
        </p:txBody>
      </p:sp>
      <p:sp>
        <p:nvSpPr>
          <p:cNvPr id="34" name="!!accent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A1DF9DE-3626-1F09-9C71-7E9F95BF9B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55" r="1557"/>
          <a:stretch/>
        </p:blipFill>
        <p:spPr>
          <a:xfrm>
            <a:off x="7477104" y="0"/>
            <a:ext cx="4715838" cy="685799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F5A4DEB-D8F2-0A63-37F0-565B9A125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3274186"/>
            <a:ext cx="6544588" cy="134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34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7FA540DE-0FED-6AF0-8AE3-515FF1C14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F5C19F7-AE0F-9383-BE0C-A4DCDFDA8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43"/>
            <a:ext cx="12192000" cy="678511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366C7A4-862D-CAD8-41C1-833008300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43"/>
            <a:ext cx="12192000" cy="678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48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A6867D-DE73-E9CB-6538-0DA2C59C4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CRÉATION D’UNE SOURCE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B7E5DC-A312-34A5-730E-A9ED03995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2294" y="1508739"/>
            <a:ext cx="7679399" cy="514349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637207-46E3-58DC-CBA8-202648DB5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944" y="2376488"/>
            <a:ext cx="901898" cy="13573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EC3C33-3086-8FF4-646F-EBC171350F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4567" y="2376488"/>
            <a:ext cx="1077572" cy="8874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6F5047-811F-0E3D-CFA5-8236014998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4046" y="2852737"/>
            <a:ext cx="1077572" cy="6248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D3FD42-6B96-2005-C2A0-7386C245FA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3235" y="2852737"/>
            <a:ext cx="1931240" cy="47386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4E2096-9C44-D620-5CCD-C6F6733376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200" y="3820499"/>
            <a:ext cx="1093970" cy="73529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A76DCC-90DB-984F-A34B-A29CA11F84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38149" y="3794442"/>
            <a:ext cx="768002" cy="126809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72DB216-5042-2D13-47F9-C7C1C9A02D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2596" y="3625728"/>
            <a:ext cx="940969" cy="59146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13CD109-6679-25ED-2AF9-1CB9EB8B13D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</a:blip>
          <a:srcRect b="31820"/>
          <a:stretch/>
        </p:blipFill>
        <p:spPr>
          <a:xfrm>
            <a:off x="4430293" y="4767735"/>
            <a:ext cx="2814995" cy="86459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FB3B228-9F1F-DFC5-9185-7061CF4C632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41886" y="4554086"/>
            <a:ext cx="989958" cy="84596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BFB2A6B-797A-D270-9703-6EC08C12FE07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458868" y="5631522"/>
            <a:ext cx="2786420" cy="42245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2A64DF5-DA59-485E-1133-0AC5838C7A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50366" y="4789185"/>
            <a:ext cx="781478" cy="470663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ED9DEC2-52EE-A4BD-48C9-D674B62FCB4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181" t="1957" r="2115" b="1531"/>
          <a:stretch/>
        </p:blipFill>
        <p:spPr>
          <a:xfrm>
            <a:off x="8031971" y="4775371"/>
            <a:ext cx="1898652" cy="111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6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1141A1-7546-58D2-616A-13DED705D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BD69913-62AB-FAED-1749-D80FF6E6A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8B80327-C211-B60D-D6BF-C8493C78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CRÉATION D’UNE SOURCE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D47223-5A7E-1B86-0B02-F89E1E16B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101" y="1508739"/>
            <a:ext cx="7657298" cy="514349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9F4D4E-4BB2-3145-EA4F-EE73227D6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r="395"/>
          <a:stretch/>
        </p:blipFill>
        <p:spPr>
          <a:xfrm>
            <a:off x="9122725" y="1513219"/>
            <a:ext cx="2564854" cy="513453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F19FEB-7C65-FF4B-40F7-A7EA1FFF2C91}"/>
              </a:ext>
            </a:extLst>
          </p:cNvPr>
          <p:cNvSpPr/>
          <p:nvPr/>
        </p:nvSpPr>
        <p:spPr>
          <a:xfrm>
            <a:off x="6175375" y="5553076"/>
            <a:ext cx="1363944" cy="615950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B78E596-9A88-F98E-C0C9-BAB75CB261CF}"/>
              </a:ext>
            </a:extLst>
          </p:cNvPr>
          <p:cNvSpPr/>
          <p:nvPr/>
        </p:nvSpPr>
        <p:spPr>
          <a:xfrm>
            <a:off x="9574305" y="2438400"/>
            <a:ext cx="1586754" cy="457201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66C050CD-12FE-A948-DAAC-84CBB19E27E6}"/>
              </a:ext>
            </a:extLst>
          </p:cNvPr>
          <p:cNvSpPr/>
          <p:nvPr/>
        </p:nvSpPr>
        <p:spPr>
          <a:xfrm>
            <a:off x="7538516" y="2644588"/>
            <a:ext cx="2035790" cy="3210112"/>
          </a:xfrm>
          <a:custGeom>
            <a:avLst/>
            <a:gdLst>
              <a:gd name="connsiteX0" fmla="*/ 2034988 w 2034988"/>
              <a:gd name="connsiteY0" fmla="*/ 0 h 3146612"/>
              <a:gd name="connsiteX1" fmla="*/ 1272988 w 2034988"/>
              <a:gd name="connsiteY1" fmla="*/ 439271 h 3146612"/>
              <a:gd name="connsiteX2" fmla="*/ 1201270 w 2034988"/>
              <a:gd name="connsiteY2" fmla="*/ 2617694 h 3146612"/>
              <a:gd name="connsiteX3" fmla="*/ 0 w 2034988"/>
              <a:gd name="connsiteY3" fmla="*/ 3146612 h 314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988" h="3146612">
                <a:moveTo>
                  <a:pt x="2034988" y="0"/>
                </a:moveTo>
                <a:cubicBezTo>
                  <a:pt x="1723464" y="1494"/>
                  <a:pt x="1411941" y="2989"/>
                  <a:pt x="1272988" y="439271"/>
                </a:cubicBezTo>
                <a:cubicBezTo>
                  <a:pt x="1134035" y="875553"/>
                  <a:pt x="1413435" y="2166471"/>
                  <a:pt x="1201270" y="2617694"/>
                </a:cubicBezTo>
                <a:cubicBezTo>
                  <a:pt x="989105" y="3068918"/>
                  <a:pt x="494552" y="3107765"/>
                  <a:pt x="0" y="3146612"/>
                </a:cubicBezTo>
              </a:path>
            </a:pathLst>
          </a:cu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FEFEFA1-A463-0C67-FE42-DA0F5CCBE7B9}"/>
              </a:ext>
            </a:extLst>
          </p:cNvPr>
          <p:cNvSpPr txBox="1"/>
          <p:nvPr/>
        </p:nvSpPr>
        <p:spPr>
          <a:xfrm>
            <a:off x="3803435" y="2513111"/>
            <a:ext cx="24449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- Liaison de la distribution. </a:t>
            </a:r>
          </a:p>
        </p:txBody>
      </p:sp>
      <p:sp>
        <p:nvSpPr>
          <p:cNvPr id="15" name="Accolade fermante 14">
            <a:extLst>
              <a:ext uri="{FF2B5EF4-FFF2-40B4-BE49-F238E27FC236}">
                <a16:creationId xmlns:a16="http://schemas.microsoft.com/office/drawing/2014/main" id="{E6E6DD48-635C-AE13-1A56-8B56738366B3}"/>
              </a:ext>
            </a:extLst>
          </p:cNvPr>
          <p:cNvSpPr/>
          <p:nvPr/>
        </p:nvSpPr>
        <p:spPr>
          <a:xfrm>
            <a:off x="2850776" y="2438400"/>
            <a:ext cx="909557" cy="457201"/>
          </a:xfrm>
          <a:prstGeom prst="rightBrac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A2F85D00-3A03-85BC-8026-150131DAF1FC}"/>
              </a:ext>
            </a:extLst>
          </p:cNvPr>
          <p:cNvSpPr/>
          <p:nvPr/>
        </p:nvSpPr>
        <p:spPr>
          <a:xfrm>
            <a:off x="2850776" y="3900205"/>
            <a:ext cx="909557" cy="1004061"/>
          </a:xfrm>
          <a:prstGeom prst="rightBrac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1B8282-9FFB-A384-1C5F-B155D283FA3B}"/>
              </a:ext>
            </a:extLst>
          </p:cNvPr>
          <p:cNvSpPr txBox="1"/>
          <p:nvPr/>
        </p:nvSpPr>
        <p:spPr>
          <a:xfrm>
            <a:off x="3827965" y="4140625"/>
            <a:ext cx="244496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- Les courants de cours circuits.</a:t>
            </a:r>
          </a:p>
        </p:txBody>
      </p:sp>
    </p:spTree>
    <p:extLst>
      <p:ext uri="{BB962C8B-B14F-4D97-AF65-F5344CB8AC3E}">
        <p14:creationId xmlns:p14="http://schemas.microsoft.com/office/powerpoint/2010/main" val="187478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"/>
                            </p:stCondLst>
                            <p:childTnLst>
                              <p:par>
                                <p:cTn id="3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81481E-6 L -0.68282 -0.0002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93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3" grpId="0" animBg="1"/>
      <p:bldP spid="13" grpId="1" animBg="1"/>
      <p:bldP spid="14" grpId="0" animBg="1"/>
      <p:bldP spid="15" grpId="0" animBg="1"/>
      <p:bldP spid="16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B820C2-51E1-436B-F9B9-251075081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4364EF2-BF91-91B8-4472-C1AF3940D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6CF9E8-8439-85FD-DEBD-7E4121A7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L’IK D’UNE SOURCE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8B639E-F541-3F36-BC36-9D77B5D1D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219" y="1518958"/>
            <a:ext cx="630555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66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51F687-4088-0B1F-535B-9D707AD23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B8394BD-B567-C50C-22D5-2363EDF76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B62BBA9-3DAF-8A99-7A54-EF59A974E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CRÉATION D'UNE PROTECTION GÉNÉRALE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5739BF-1D5D-993A-2A5F-2A79AD8B33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0" r="621" b="796"/>
          <a:stretch/>
        </p:blipFill>
        <p:spPr>
          <a:xfrm>
            <a:off x="2184400" y="1470525"/>
            <a:ext cx="7816850" cy="53446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D980F5-2FC3-AC96-F11E-F3CF039D7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300" y="2986087"/>
            <a:ext cx="1125494" cy="113347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031AE9-0B8D-69E7-0F32-6A00D4BFDD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45694" y="2986087"/>
            <a:ext cx="978478" cy="107632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2D470EE-5CF8-478D-3C8A-52E0BA9DA1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 l="1" r="1857"/>
          <a:stretch/>
        </p:blipFill>
        <p:spPr>
          <a:xfrm>
            <a:off x="9142314" y="3168253"/>
            <a:ext cx="1644750" cy="744836"/>
          </a:xfrm>
          <a:prstGeom prst="rect">
            <a:avLst/>
          </a:prstGeom>
        </p:spPr>
      </p:pic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A37B91C-E578-ECD1-CE68-252DF4D93DC2}"/>
              </a:ext>
            </a:extLst>
          </p:cNvPr>
          <p:cNvCxnSpPr>
            <a:cxnSpLocks/>
          </p:cNvCxnSpPr>
          <p:nvPr/>
        </p:nvCxnSpPr>
        <p:spPr>
          <a:xfrm flipH="1">
            <a:off x="11024507" y="-314325"/>
            <a:ext cx="476250" cy="0"/>
          </a:xfrm>
          <a:prstGeom prst="straightConnector1">
            <a:avLst/>
          </a:prstGeom>
          <a:ln w="762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68B796DE-047C-5FFC-DB3E-EBB77A5769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0668" y="1388303"/>
            <a:ext cx="7584313" cy="544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3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5 0.00972 L -0.02852 0.5777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2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5071F0-34E1-258E-E397-CBE89E6AC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F078D55-C415-E2A8-6B14-FAD15E508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E4890F7-F22C-49DB-F247-5EC216473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DÉTAIL D'UNE PROTECTION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4AFED46-8319-C0A9-298A-15FDF93E4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395" y="1464028"/>
            <a:ext cx="8551209" cy="533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163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2223A9-A020-1B27-B2A1-311EE3B57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665C051-D3C3-3A38-75CB-DBFC515E3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B4F542A-578C-F19A-541A-B00C2E2E3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DÉTAIL D'UNE PROTECTION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5511B9-526A-446F-467E-D34924B7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0395" y="1576970"/>
            <a:ext cx="8551209" cy="510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8907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37</Words>
  <Application>Microsoft Office PowerPoint</Application>
  <PresentationFormat>Grand écran</PresentationFormat>
  <Paragraphs>9</Paragraphs>
  <Slides>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  <vt:variant>
        <vt:lpstr>Diaporamas personnalisés</vt:lpstr>
      </vt:variant>
      <vt:variant>
        <vt:i4>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Thème Office</vt:lpstr>
      <vt:lpstr>1_Thème Office</vt:lpstr>
      <vt:lpstr>Présentation PowerPoint</vt:lpstr>
      <vt:lpstr>QU'EST-CE QUE CANECO BT ?</vt:lpstr>
      <vt:lpstr>Présentation PowerPoint</vt:lpstr>
      <vt:lpstr>CRÉATION D’UNE SOURCE</vt:lpstr>
      <vt:lpstr>CRÉATION D’UNE SOURCE</vt:lpstr>
      <vt:lpstr>L’IK D’UNE SOURCE</vt:lpstr>
      <vt:lpstr>CRÉATION D'UNE PROTECTION GÉNÉRALE</vt:lpstr>
      <vt:lpstr>DÉTAIL D'UNE PROTECTION</vt:lpstr>
      <vt:lpstr>DÉTAIL D'UNE PROTECTION</vt:lpstr>
      <vt:lpstr>PUISSANCE D'UNE SOURCE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CRESSON</dc:creator>
  <cp:lastModifiedBy>William CRESSON</cp:lastModifiedBy>
  <cp:revision>9</cp:revision>
  <dcterms:created xsi:type="dcterms:W3CDTF">2024-12-30T08:49:02Z</dcterms:created>
  <dcterms:modified xsi:type="dcterms:W3CDTF">2025-01-03T14:21:51Z</dcterms:modified>
</cp:coreProperties>
</file>