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06" r:id="rId3"/>
    <p:sldId id="307" r:id="rId4"/>
    <p:sldId id="313" r:id="rId5"/>
    <p:sldId id="317" r:id="rId6"/>
    <p:sldId id="312" r:id="rId7"/>
    <p:sldId id="2147473157" r:id="rId8"/>
    <p:sldId id="2147473159" r:id="rId9"/>
    <p:sldId id="2147473156" r:id="rId10"/>
    <p:sldId id="269" r:id="rId11"/>
    <p:sldId id="267" r:id="rId12"/>
    <p:sldId id="268" r:id="rId13"/>
    <p:sldId id="263" r:id="rId14"/>
    <p:sldId id="261" r:id="rId15"/>
    <p:sldId id="262" r:id="rId16"/>
    <p:sldId id="2147473158" r:id="rId17"/>
    <p:sldId id="271" r:id="rId18"/>
    <p:sldId id="2147473161" r:id="rId19"/>
    <p:sldId id="2147473160" r:id="rId20"/>
    <p:sldId id="264" r:id="rId21"/>
    <p:sldId id="265" r:id="rId22"/>
    <p:sldId id="613" r:id="rId23"/>
    <p:sldId id="614" r:id="rId24"/>
    <p:sldId id="615" r:id="rId25"/>
    <p:sldId id="617" r:id="rId26"/>
    <p:sldId id="618" r:id="rId27"/>
    <p:sldId id="672" r:id="rId28"/>
    <p:sldId id="616" r:id="rId29"/>
    <p:sldId id="259" r:id="rId30"/>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EE3E"/>
    <a:srgbClr val="CAE8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66" d="100"/>
          <a:sy n="66" d="100"/>
        </p:scale>
        <p:origin x="1330" y="3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3" y="1"/>
            <a:ext cx="3078427" cy="513508"/>
          </a:xfrm>
          <a:prstGeom prst="rect">
            <a:avLst/>
          </a:prstGeom>
        </p:spPr>
        <p:txBody>
          <a:bodyPr vert="horz" lIns="99075" tIns="49538" rIns="99075" bIns="49538" rtlCol="0"/>
          <a:lstStyle>
            <a:lvl1pPr algn="r">
              <a:defRPr sz="1300"/>
            </a:lvl1pPr>
          </a:lstStyle>
          <a:p>
            <a:fld id="{2FEF791B-8DE4-43AE-A2CC-81D32A80DC38}" type="datetimeFigureOut">
              <a:rPr lang="fr-FR" smtClean="0"/>
              <a:t>18/11/2025</a:t>
            </a:fld>
            <a:endParaRPr lang="fr-FR"/>
          </a:p>
        </p:txBody>
      </p:sp>
      <p:sp>
        <p:nvSpPr>
          <p:cNvPr id="4" name="Espace réservé de l'image des diapositives 3"/>
          <p:cNvSpPr>
            <a:spLocks noGrp="1" noRot="1" noChangeAspect="1"/>
          </p:cNvSpPr>
          <p:nvPr>
            <p:ph type="sldImg" idx="2"/>
          </p:nvPr>
        </p:nvSpPr>
        <p:spPr>
          <a:xfrm>
            <a:off x="481013" y="1277938"/>
            <a:ext cx="6143625" cy="3455987"/>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notes 4"/>
          <p:cNvSpPr>
            <a:spLocks noGrp="1"/>
          </p:cNvSpPr>
          <p:nvPr>
            <p:ph type="body" sz="quarter" idx="3"/>
          </p:nvPr>
        </p:nvSpPr>
        <p:spPr>
          <a:xfrm>
            <a:off x="710407" y="4925408"/>
            <a:ext cx="5683250" cy="4029879"/>
          </a:xfrm>
          <a:prstGeom prst="rect">
            <a:avLst/>
          </a:prstGeom>
        </p:spPr>
        <p:txBody>
          <a:bodyPr vert="horz" lIns="99075" tIns="49538" rIns="99075" bIns="495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8"/>
            <a:ext cx="3078427" cy="513507"/>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3" y="9721108"/>
            <a:ext cx="3078427" cy="513507"/>
          </a:xfrm>
          <a:prstGeom prst="rect">
            <a:avLst/>
          </a:prstGeom>
        </p:spPr>
        <p:txBody>
          <a:bodyPr vert="horz" lIns="99075" tIns="49538" rIns="99075" bIns="49538" rtlCol="0" anchor="b"/>
          <a:lstStyle>
            <a:lvl1pPr algn="r">
              <a:defRPr sz="1300"/>
            </a:lvl1pPr>
          </a:lstStyle>
          <a:p>
            <a:fld id="{559F079A-65AD-4BB9-B0E8-95D0C2298726}" type="slidenum">
              <a:rPr lang="fr-FR" smtClean="0"/>
              <a:t>‹N°›</a:t>
            </a:fld>
            <a:endParaRPr lang="fr-FR"/>
          </a:p>
        </p:txBody>
      </p:sp>
    </p:spTree>
    <p:extLst>
      <p:ext uri="{BB962C8B-B14F-4D97-AF65-F5344CB8AC3E}">
        <p14:creationId xmlns:p14="http://schemas.microsoft.com/office/powerpoint/2010/main" val="3508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EAFFAB2-3CC9-4118-88FC-2ADA8EF72CDB}" type="slidenum">
              <a:rPr lang="de-DE" smtClean="0"/>
              <a:t>5</a:t>
            </a:fld>
            <a:endParaRPr lang="de-DE"/>
          </a:p>
        </p:txBody>
      </p:sp>
    </p:spTree>
    <p:extLst>
      <p:ext uri="{BB962C8B-B14F-4D97-AF65-F5344CB8AC3E}">
        <p14:creationId xmlns:p14="http://schemas.microsoft.com/office/powerpoint/2010/main" val="2314849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EAFFAB2-3CC9-4118-88FC-2ADA8EF72CDB}" type="slidenum">
              <a:rPr lang="de-DE" smtClean="0"/>
              <a:t>6</a:t>
            </a:fld>
            <a:endParaRPr lang="de-DE"/>
          </a:p>
        </p:txBody>
      </p:sp>
    </p:spTree>
    <p:extLst>
      <p:ext uri="{BB962C8B-B14F-4D97-AF65-F5344CB8AC3E}">
        <p14:creationId xmlns:p14="http://schemas.microsoft.com/office/powerpoint/2010/main" val="167041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59F079A-65AD-4BB9-B0E8-95D0C2298726}" type="slidenum">
              <a:rPr lang="fr-FR" smtClean="0"/>
              <a:t>11</a:t>
            </a:fld>
            <a:endParaRPr lang="fr-FR"/>
          </a:p>
        </p:txBody>
      </p:sp>
    </p:spTree>
    <p:extLst>
      <p:ext uri="{BB962C8B-B14F-4D97-AF65-F5344CB8AC3E}">
        <p14:creationId xmlns:p14="http://schemas.microsoft.com/office/powerpoint/2010/main" val="1760267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F7ACDA-77E0-90B1-0583-249D143D42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9C0B3C7-3675-F80A-C198-39E072A3DF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26A391F-9E96-9CD5-7A6D-4F1AE94852AE}"/>
              </a:ext>
            </a:extLst>
          </p:cNvPr>
          <p:cNvSpPr>
            <a:spLocks noGrp="1"/>
          </p:cNvSpPr>
          <p:nvPr>
            <p:ph type="dt" sz="half" idx="10"/>
          </p:nvPr>
        </p:nvSpPr>
        <p:spPr/>
        <p:txBody>
          <a:bodyPr/>
          <a:lstStyle/>
          <a:p>
            <a:fld id="{CD62B251-0E3A-4887-964F-1EBAD51380AD}" type="datetime1">
              <a:rPr lang="fr-FR" smtClean="0"/>
              <a:t>18/11/2025</a:t>
            </a:fld>
            <a:endParaRPr lang="fr-FR"/>
          </a:p>
        </p:txBody>
      </p:sp>
      <p:sp>
        <p:nvSpPr>
          <p:cNvPr id="5" name="Espace réservé du pied de page 4">
            <a:extLst>
              <a:ext uri="{FF2B5EF4-FFF2-40B4-BE49-F238E27FC236}">
                <a16:creationId xmlns:a16="http://schemas.microsoft.com/office/drawing/2014/main" id="{B4E11550-E4EB-9E75-5B62-731B9946C526}"/>
              </a:ext>
            </a:extLst>
          </p:cNvPr>
          <p:cNvSpPr>
            <a:spLocks noGrp="1"/>
          </p:cNvSpPr>
          <p:nvPr>
            <p:ph type="ftr" sz="quarter" idx="11"/>
          </p:nvPr>
        </p:nvSpPr>
        <p:spPr/>
        <p:txBody>
          <a:bodyPr/>
          <a:lstStyle/>
          <a:p>
            <a:r>
              <a:rPr lang="fr-FR"/>
              <a:t>Wago</a:t>
            </a:r>
          </a:p>
        </p:txBody>
      </p:sp>
      <p:sp>
        <p:nvSpPr>
          <p:cNvPr id="6" name="Espace réservé du numéro de diapositive 5">
            <a:extLst>
              <a:ext uri="{FF2B5EF4-FFF2-40B4-BE49-F238E27FC236}">
                <a16:creationId xmlns:a16="http://schemas.microsoft.com/office/drawing/2014/main" id="{E401EE4B-B551-AA25-1932-708CF09CAA26}"/>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2695179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A62B58-3519-479F-7E3D-B3B92432E146}"/>
              </a:ext>
            </a:extLst>
          </p:cNvPr>
          <p:cNvSpPr>
            <a:spLocks noGrp="1"/>
          </p:cNvSpPr>
          <p:nvPr>
            <p:ph type="title"/>
          </p:nvPr>
        </p:nvSpPr>
        <p:spPr>
          <a:xfrm>
            <a:off x="838200" y="365125"/>
            <a:ext cx="10515600" cy="576707"/>
          </a:xfrm>
          <a:solidFill>
            <a:schemeClr val="accent5">
              <a:lumMod val="20000"/>
              <a:lumOff val="80000"/>
            </a:schemeClr>
          </a:solidFill>
        </p:spPr>
        <p:txBody>
          <a:bodyPr/>
          <a:lstStyle>
            <a:lvl1pPr algn="ctr">
              <a:defRPr sz="3200"/>
            </a:lvl1pPr>
          </a:lstStyle>
          <a:p>
            <a:r>
              <a:rPr lang="fr-FR" dirty="0"/>
              <a:t>Modifiez le style du titre</a:t>
            </a:r>
          </a:p>
        </p:txBody>
      </p:sp>
      <p:sp>
        <p:nvSpPr>
          <p:cNvPr id="3" name="Espace réservé du contenu 2">
            <a:extLst>
              <a:ext uri="{FF2B5EF4-FFF2-40B4-BE49-F238E27FC236}">
                <a16:creationId xmlns:a16="http://schemas.microsoft.com/office/drawing/2014/main" id="{3A9E3E26-8E37-3462-340A-5F5411952223}"/>
              </a:ext>
            </a:extLst>
          </p:cNvPr>
          <p:cNvSpPr>
            <a:spLocks noGrp="1"/>
          </p:cNvSpPr>
          <p:nvPr>
            <p:ph idx="1"/>
          </p:nvPr>
        </p:nvSpPr>
        <p:spPr>
          <a:xfrm>
            <a:off x="838200" y="1133856"/>
            <a:ext cx="10515600" cy="5043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9C2725C-FBEF-455E-9F37-266F5E827CE7}"/>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9C0BC733-7EB7-E34D-AF5A-E274934F385D}"/>
              </a:ext>
            </a:extLst>
          </p:cNvPr>
          <p:cNvSpPr>
            <a:spLocks noGrp="1"/>
          </p:cNvSpPr>
          <p:nvPr>
            <p:ph type="ftr" sz="quarter" idx="11"/>
          </p:nvPr>
        </p:nvSpPr>
        <p:spPr/>
        <p:txBody>
          <a:bodyPr/>
          <a:lstStyle/>
          <a:p>
            <a:r>
              <a:rPr lang="fr-FR" dirty="0" err="1"/>
              <a:t>Wago</a:t>
            </a:r>
            <a:endParaRPr lang="fr-FR" dirty="0"/>
          </a:p>
        </p:txBody>
      </p:sp>
      <p:sp>
        <p:nvSpPr>
          <p:cNvPr id="6" name="Espace réservé du numéro de diapositive 5">
            <a:extLst>
              <a:ext uri="{FF2B5EF4-FFF2-40B4-BE49-F238E27FC236}">
                <a16:creationId xmlns:a16="http://schemas.microsoft.com/office/drawing/2014/main" id="{DC47C526-4C3D-84CD-D716-06A7F8E5BFB3}"/>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105750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CF75D-3750-B9A0-42B2-6114DB9B75A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C3F694A-6FFA-D574-418A-0F286B05FA6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702AAA0-E3FE-3CDE-A931-8AE16F271D63}"/>
              </a:ext>
            </a:extLst>
          </p:cNvPr>
          <p:cNvSpPr>
            <a:spLocks noGrp="1"/>
          </p:cNvSpPr>
          <p:nvPr>
            <p:ph type="dt" sz="half" idx="10"/>
          </p:nvPr>
        </p:nvSpPr>
        <p:spPr/>
        <p:txBody>
          <a:bodyPr/>
          <a:lstStyle/>
          <a:p>
            <a:fld id="{7CC6D22D-139F-440B-BE3D-A9006A8AAD24}" type="datetime1">
              <a:rPr lang="fr-FR" smtClean="0"/>
              <a:t>18/11/2025</a:t>
            </a:fld>
            <a:endParaRPr lang="fr-FR"/>
          </a:p>
        </p:txBody>
      </p:sp>
      <p:sp>
        <p:nvSpPr>
          <p:cNvPr id="5" name="Espace réservé du pied de page 4">
            <a:extLst>
              <a:ext uri="{FF2B5EF4-FFF2-40B4-BE49-F238E27FC236}">
                <a16:creationId xmlns:a16="http://schemas.microsoft.com/office/drawing/2014/main" id="{EFE101BA-ED6C-2F3A-A830-CB0238C51199}"/>
              </a:ext>
            </a:extLst>
          </p:cNvPr>
          <p:cNvSpPr>
            <a:spLocks noGrp="1"/>
          </p:cNvSpPr>
          <p:nvPr>
            <p:ph type="ftr" sz="quarter" idx="11"/>
          </p:nvPr>
        </p:nvSpPr>
        <p:spPr/>
        <p:txBody>
          <a:bodyPr/>
          <a:lstStyle/>
          <a:p>
            <a:r>
              <a:rPr lang="fr-FR"/>
              <a:t>Wago</a:t>
            </a:r>
          </a:p>
        </p:txBody>
      </p:sp>
      <p:sp>
        <p:nvSpPr>
          <p:cNvPr id="6" name="Espace réservé du numéro de diapositive 5">
            <a:extLst>
              <a:ext uri="{FF2B5EF4-FFF2-40B4-BE49-F238E27FC236}">
                <a16:creationId xmlns:a16="http://schemas.microsoft.com/office/drawing/2014/main" id="{04686D12-BEB2-CDAB-7B91-DFE3C7BC609E}"/>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1070843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DA2416-CC8C-8237-1B99-5E358110AB3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4932647-72CA-110F-593B-3867B0F810C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5D54715-97CD-7A8C-3681-EA3E8BB67F3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3689729-4D26-44BE-931F-FACB861CC88C}"/>
              </a:ext>
            </a:extLst>
          </p:cNvPr>
          <p:cNvSpPr>
            <a:spLocks noGrp="1"/>
          </p:cNvSpPr>
          <p:nvPr>
            <p:ph type="dt" sz="half" idx="10"/>
          </p:nvPr>
        </p:nvSpPr>
        <p:spPr/>
        <p:txBody>
          <a:bodyPr/>
          <a:lstStyle/>
          <a:p>
            <a:fld id="{9BC2E8CE-3775-4A7A-983F-3C737FE9C072}" type="datetime1">
              <a:rPr lang="fr-FR" smtClean="0"/>
              <a:t>18/11/2025</a:t>
            </a:fld>
            <a:endParaRPr lang="fr-FR"/>
          </a:p>
        </p:txBody>
      </p:sp>
      <p:sp>
        <p:nvSpPr>
          <p:cNvPr id="6" name="Espace réservé du pied de page 5">
            <a:extLst>
              <a:ext uri="{FF2B5EF4-FFF2-40B4-BE49-F238E27FC236}">
                <a16:creationId xmlns:a16="http://schemas.microsoft.com/office/drawing/2014/main" id="{BF6B0ACC-FAFB-E9E9-F2B5-F8ACF20D2BA7}"/>
              </a:ext>
            </a:extLst>
          </p:cNvPr>
          <p:cNvSpPr>
            <a:spLocks noGrp="1"/>
          </p:cNvSpPr>
          <p:nvPr>
            <p:ph type="ftr" sz="quarter" idx="11"/>
          </p:nvPr>
        </p:nvSpPr>
        <p:spPr/>
        <p:txBody>
          <a:bodyPr/>
          <a:lstStyle/>
          <a:p>
            <a:r>
              <a:rPr lang="fr-FR"/>
              <a:t>Wago</a:t>
            </a:r>
          </a:p>
        </p:txBody>
      </p:sp>
      <p:sp>
        <p:nvSpPr>
          <p:cNvPr id="7" name="Espace réservé du numéro de diapositive 6">
            <a:extLst>
              <a:ext uri="{FF2B5EF4-FFF2-40B4-BE49-F238E27FC236}">
                <a16:creationId xmlns:a16="http://schemas.microsoft.com/office/drawing/2014/main" id="{81B282E0-882A-A922-7479-587CB64B0F0E}"/>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125109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2C7571-7B74-51B6-F4D2-42E2E188775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CF72B66-0677-7DCD-32BB-5B15CE1CA2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DA0B015-719F-6E75-07A3-AC87E6E64EE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2D5E61D-45C1-6FE8-432F-960E8C1A4B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1608BCD-27CB-154B-0477-8692C01BB50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5B9C660-FE49-84D6-9299-9CD807FC00D5}"/>
              </a:ext>
            </a:extLst>
          </p:cNvPr>
          <p:cNvSpPr>
            <a:spLocks noGrp="1"/>
          </p:cNvSpPr>
          <p:nvPr>
            <p:ph type="dt" sz="half" idx="10"/>
          </p:nvPr>
        </p:nvSpPr>
        <p:spPr/>
        <p:txBody>
          <a:bodyPr/>
          <a:lstStyle/>
          <a:p>
            <a:fld id="{C9550419-28F4-42DA-A242-5A499299440B}" type="datetime1">
              <a:rPr lang="fr-FR" smtClean="0"/>
              <a:t>18/11/2025</a:t>
            </a:fld>
            <a:endParaRPr lang="fr-FR"/>
          </a:p>
        </p:txBody>
      </p:sp>
      <p:sp>
        <p:nvSpPr>
          <p:cNvPr id="8" name="Espace réservé du pied de page 7">
            <a:extLst>
              <a:ext uri="{FF2B5EF4-FFF2-40B4-BE49-F238E27FC236}">
                <a16:creationId xmlns:a16="http://schemas.microsoft.com/office/drawing/2014/main" id="{7E04A9AE-D41C-F84F-EA4D-7DE9723813AE}"/>
              </a:ext>
            </a:extLst>
          </p:cNvPr>
          <p:cNvSpPr>
            <a:spLocks noGrp="1"/>
          </p:cNvSpPr>
          <p:nvPr>
            <p:ph type="ftr" sz="quarter" idx="11"/>
          </p:nvPr>
        </p:nvSpPr>
        <p:spPr/>
        <p:txBody>
          <a:bodyPr/>
          <a:lstStyle/>
          <a:p>
            <a:r>
              <a:rPr lang="fr-FR"/>
              <a:t>Wago</a:t>
            </a:r>
          </a:p>
        </p:txBody>
      </p:sp>
      <p:sp>
        <p:nvSpPr>
          <p:cNvPr id="9" name="Espace réservé du numéro de diapositive 8">
            <a:extLst>
              <a:ext uri="{FF2B5EF4-FFF2-40B4-BE49-F238E27FC236}">
                <a16:creationId xmlns:a16="http://schemas.microsoft.com/office/drawing/2014/main" id="{21C082C7-9318-609E-8E45-D969CC21AB2A}"/>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3123755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41FF14-FD5D-543C-FA8C-B40E0206AF0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14659AD-B8FA-FB30-C4C8-DE84F34D4D06}"/>
              </a:ext>
            </a:extLst>
          </p:cNvPr>
          <p:cNvSpPr>
            <a:spLocks noGrp="1"/>
          </p:cNvSpPr>
          <p:nvPr>
            <p:ph type="dt" sz="half" idx="10"/>
          </p:nvPr>
        </p:nvSpPr>
        <p:spPr/>
        <p:txBody>
          <a:bodyPr/>
          <a:lstStyle/>
          <a:p>
            <a:fld id="{11B195A8-5049-4A85-A11F-A68B83169440}" type="datetime1">
              <a:rPr lang="fr-FR" smtClean="0"/>
              <a:t>18/11/2025</a:t>
            </a:fld>
            <a:endParaRPr lang="fr-FR"/>
          </a:p>
        </p:txBody>
      </p:sp>
      <p:sp>
        <p:nvSpPr>
          <p:cNvPr id="4" name="Espace réservé du pied de page 3">
            <a:extLst>
              <a:ext uri="{FF2B5EF4-FFF2-40B4-BE49-F238E27FC236}">
                <a16:creationId xmlns:a16="http://schemas.microsoft.com/office/drawing/2014/main" id="{B802D580-6160-CDA9-FD72-7FD22140DF89}"/>
              </a:ext>
            </a:extLst>
          </p:cNvPr>
          <p:cNvSpPr>
            <a:spLocks noGrp="1"/>
          </p:cNvSpPr>
          <p:nvPr>
            <p:ph type="ftr" sz="quarter" idx="11"/>
          </p:nvPr>
        </p:nvSpPr>
        <p:spPr/>
        <p:txBody>
          <a:bodyPr/>
          <a:lstStyle/>
          <a:p>
            <a:r>
              <a:rPr lang="fr-FR"/>
              <a:t>Wago</a:t>
            </a:r>
          </a:p>
        </p:txBody>
      </p:sp>
      <p:sp>
        <p:nvSpPr>
          <p:cNvPr id="5" name="Espace réservé du numéro de diapositive 4">
            <a:extLst>
              <a:ext uri="{FF2B5EF4-FFF2-40B4-BE49-F238E27FC236}">
                <a16:creationId xmlns:a16="http://schemas.microsoft.com/office/drawing/2014/main" id="{8384F67E-3A10-DD9B-536B-1EFC0C953DB9}"/>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190558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1B062E5-B582-F545-77DB-83AC94FA632F}"/>
              </a:ext>
            </a:extLst>
          </p:cNvPr>
          <p:cNvSpPr>
            <a:spLocks noGrp="1"/>
          </p:cNvSpPr>
          <p:nvPr>
            <p:ph type="dt" sz="half" idx="10"/>
          </p:nvPr>
        </p:nvSpPr>
        <p:spPr/>
        <p:txBody>
          <a:bodyPr/>
          <a:lstStyle/>
          <a:p>
            <a:fld id="{CFB804EE-B4BA-4A65-A36D-B9A4CEC836F4}" type="datetime1">
              <a:rPr lang="fr-FR" smtClean="0"/>
              <a:t>18/11/2025</a:t>
            </a:fld>
            <a:endParaRPr lang="fr-FR"/>
          </a:p>
        </p:txBody>
      </p:sp>
      <p:sp>
        <p:nvSpPr>
          <p:cNvPr id="3" name="Espace réservé du pied de page 2">
            <a:extLst>
              <a:ext uri="{FF2B5EF4-FFF2-40B4-BE49-F238E27FC236}">
                <a16:creationId xmlns:a16="http://schemas.microsoft.com/office/drawing/2014/main" id="{B4598655-A586-92F5-7B3D-86A86B1F0EB5}"/>
              </a:ext>
            </a:extLst>
          </p:cNvPr>
          <p:cNvSpPr>
            <a:spLocks noGrp="1"/>
          </p:cNvSpPr>
          <p:nvPr>
            <p:ph type="ftr" sz="quarter" idx="11"/>
          </p:nvPr>
        </p:nvSpPr>
        <p:spPr/>
        <p:txBody>
          <a:bodyPr/>
          <a:lstStyle/>
          <a:p>
            <a:r>
              <a:rPr lang="fr-FR"/>
              <a:t>Wago</a:t>
            </a:r>
          </a:p>
        </p:txBody>
      </p:sp>
      <p:sp>
        <p:nvSpPr>
          <p:cNvPr id="4" name="Espace réservé du numéro de diapositive 3">
            <a:extLst>
              <a:ext uri="{FF2B5EF4-FFF2-40B4-BE49-F238E27FC236}">
                <a16:creationId xmlns:a16="http://schemas.microsoft.com/office/drawing/2014/main" id="{9935BB2B-08B9-34C4-F3A8-6D9F93197F71}"/>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323946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4E130E-21BA-319A-79BB-83DA24012F9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1ED2E91-0A0E-CB63-0546-2486FA52E7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C6B1EA5-56A9-8441-E24C-F77AC17A0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BAE0915-E9A6-317B-D95C-4CCAECE9DC76}"/>
              </a:ext>
            </a:extLst>
          </p:cNvPr>
          <p:cNvSpPr>
            <a:spLocks noGrp="1"/>
          </p:cNvSpPr>
          <p:nvPr>
            <p:ph type="dt" sz="half" idx="10"/>
          </p:nvPr>
        </p:nvSpPr>
        <p:spPr/>
        <p:txBody>
          <a:bodyPr/>
          <a:lstStyle/>
          <a:p>
            <a:fld id="{70E9A170-0744-469F-A27E-CE6B7527404C}" type="datetime1">
              <a:rPr lang="fr-FR" smtClean="0"/>
              <a:t>18/11/2025</a:t>
            </a:fld>
            <a:endParaRPr lang="fr-FR"/>
          </a:p>
        </p:txBody>
      </p:sp>
      <p:sp>
        <p:nvSpPr>
          <p:cNvPr id="6" name="Espace réservé du pied de page 5">
            <a:extLst>
              <a:ext uri="{FF2B5EF4-FFF2-40B4-BE49-F238E27FC236}">
                <a16:creationId xmlns:a16="http://schemas.microsoft.com/office/drawing/2014/main" id="{AD2977DA-E2B7-7249-D147-A98D060CF240}"/>
              </a:ext>
            </a:extLst>
          </p:cNvPr>
          <p:cNvSpPr>
            <a:spLocks noGrp="1"/>
          </p:cNvSpPr>
          <p:nvPr>
            <p:ph type="ftr" sz="quarter" idx="11"/>
          </p:nvPr>
        </p:nvSpPr>
        <p:spPr/>
        <p:txBody>
          <a:bodyPr/>
          <a:lstStyle/>
          <a:p>
            <a:r>
              <a:rPr lang="fr-FR"/>
              <a:t>Wago</a:t>
            </a:r>
          </a:p>
        </p:txBody>
      </p:sp>
      <p:sp>
        <p:nvSpPr>
          <p:cNvPr id="7" name="Espace réservé du numéro de diapositive 6">
            <a:extLst>
              <a:ext uri="{FF2B5EF4-FFF2-40B4-BE49-F238E27FC236}">
                <a16:creationId xmlns:a16="http://schemas.microsoft.com/office/drawing/2014/main" id="{91B8FA6E-FAB3-1A49-A88A-BAFEA97EE7DE}"/>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2506341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54BCD3-3B5E-2DFF-9FBB-5E5863D8B30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551C7B5-14D8-E6D1-7D28-1C3B77F653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47B3B8C-699C-A2EA-C134-8D2C696D7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B702BF-1EBB-A933-D499-C3369A12745B}"/>
              </a:ext>
            </a:extLst>
          </p:cNvPr>
          <p:cNvSpPr>
            <a:spLocks noGrp="1"/>
          </p:cNvSpPr>
          <p:nvPr>
            <p:ph type="dt" sz="half" idx="10"/>
          </p:nvPr>
        </p:nvSpPr>
        <p:spPr/>
        <p:txBody>
          <a:bodyPr/>
          <a:lstStyle/>
          <a:p>
            <a:fld id="{054CDFC2-2EBA-4806-9063-C704E4D94782}" type="datetime1">
              <a:rPr lang="fr-FR" smtClean="0"/>
              <a:t>18/11/2025</a:t>
            </a:fld>
            <a:endParaRPr lang="fr-FR"/>
          </a:p>
        </p:txBody>
      </p:sp>
      <p:sp>
        <p:nvSpPr>
          <p:cNvPr id="6" name="Espace réservé du pied de page 5">
            <a:extLst>
              <a:ext uri="{FF2B5EF4-FFF2-40B4-BE49-F238E27FC236}">
                <a16:creationId xmlns:a16="http://schemas.microsoft.com/office/drawing/2014/main" id="{EE11B0C1-9A07-5D20-5927-BABF1FA0E6B9}"/>
              </a:ext>
            </a:extLst>
          </p:cNvPr>
          <p:cNvSpPr>
            <a:spLocks noGrp="1"/>
          </p:cNvSpPr>
          <p:nvPr>
            <p:ph type="ftr" sz="quarter" idx="11"/>
          </p:nvPr>
        </p:nvSpPr>
        <p:spPr/>
        <p:txBody>
          <a:bodyPr/>
          <a:lstStyle/>
          <a:p>
            <a:r>
              <a:rPr lang="fr-FR"/>
              <a:t>Wago</a:t>
            </a:r>
          </a:p>
        </p:txBody>
      </p:sp>
      <p:sp>
        <p:nvSpPr>
          <p:cNvPr id="7" name="Espace réservé du numéro de diapositive 6">
            <a:extLst>
              <a:ext uri="{FF2B5EF4-FFF2-40B4-BE49-F238E27FC236}">
                <a16:creationId xmlns:a16="http://schemas.microsoft.com/office/drawing/2014/main" id="{A70AD874-BC5E-97B0-70F0-F311158F6A65}"/>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1249374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60F557-3AF1-9D09-5B50-D2F4BEE1208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DEAD049-35BA-C4CA-1399-088297CF478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8F81068-2881-4699-3D38-5EC74C3130D6}"/>
              </a:ext>
            </a:extLst>
          </p:cNvPr>
          <p:cNvSpPr>
            <a:spLocks noGrp="1"/>
          </p:cNvSpPr>
          <p:nvPr>
            <p:ph type="dt" sz="half" idx="10"/>
          </p:nvPr>
        </p:nvSpPr>
        <p:spPr/>
        <p:txBody>
          <a:bodyPr/>
          <a:lstStyle/>
          <a:p>
            <a:fld id="{D350C99B-A3F7-40B1-BC5B-70A13A75A228}" type="datetime1">
              <a:rPr lang="fr-FR" smtClean="0"/>
              <a:t>18/11/2025</a:t>
            </a:fld>
            <a:endParaRPr lang="fr-FR"/>
          </a:p>
        </p:txBody>
      </p:sp>
      <p:sp>
        <p:nvSpPr>
          <p:cNvPr id="5" name="Espace réservé du pied de page 4">
            <a:extLst>
              <a:ext uri="{FF2B5EF4-FFF2-40B4-BE49-F238E27FC236}">
                <a16:creationId xmlns:a16="http://schemas.microsoft.com/office/drawing/2014/main" id="{318C529A-872D-4DED-9C82-96AA1DDCF7A8}"/>
              </a:ext>
            </a:extLst>
          </p:cNvPr>
          <p:cNvSpPr>
            <a:spLocks noGrp="1"/>
          </p:cNvSpPr>
          <p:nvPr>
            <p:ph type="ftr" sz="quarter" idx="11"/>
          </p:nvPr>
        </p:nvSpPr>
        <p:spPr/>
        <p:txBody>
          <a:bodyPr/>
          <a:lstStyle/>
          <a:p>
            <a:r>
              <a:rPr lang="fr-FR"/>
              <a:t>Wago</a:t>
            </a:r>
          </a:p>
        </p:txBody>
      </p:sp>
      <p:sp>
        <p:nvSpPr>
          <p:cNvPr id="6" name="Espace réservé du numéro de diapositive 5">
            <a:extLst>
              <a:ext uri="{FF2B5EF4-FFF2-40B4-BE49-F238E27FC236}">
                <a16:creationId xmlns:a16="http://schemas.microsoft.com/office/drawing/2014/main" id="{1B8489CA-D07B-B2F3-4204-8D4759472E9B}"/>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3347392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F707496-B212-169D-D819-41582EEB13A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AB81829-147A-4E0F-228A-52B9F2EE46A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CDABDD-4ACD-D474-E684-3A7C4076A2D5}"/>
              </a:ext>
            </a:extLst>
          </p:cNvPr>
          <p:cNvSpPr>
            <a:spLocks noGrp="1"/>
          </p:cNvSpPr>
          <p:nvPr>
            <p:ph type="dt" sz="half" idx="10"/>
          </p:nvPr>
        </p:nvSpPr>
        <p:spPr/>
        <p:txBody>
          <a:bodyPr/>
          <a:lstStyle/>
          <a:p>
            <a:fld id="{E65C7911-1CBD-420B-A4C4-C9F67248780F}" type="datetime1">
              <a:rPr lang="fr-FR" smtClean="0"/>
              <a:t>18/11/2025</a:t>
            </a:fld>
            <a:endParaRPr lang="fr-FR"/>
          </a:p>
        </p:txBody>
      </p:sp>
      <p:sp>
        <p:nvSpPr>
          <p:cNvPr id="5" name="Espace réservé du pied de page 4">
            <a:extLst>
              <a:ext uri="{FF2B5EF4-FFF2-40B4-BE49-F238E27FC236}">
                <a16:creationId xmlns:a16="http://schemas.microsoft.com/office/drawing/2014/main" id="{45E1E4AA-6638-5263-0BBE-ED57E2AB747A}"/>
              </a:ext>
            </a:extLst>
          </p:cNvPr>
          <p:cNvSpPr>
            <a:spLocks noGrp="1"/>
          </p:cNvSpPr>
          <p:nvPr>
            <p:ph type="ftr" sz="quarter" idx="11"/>
          </p:nvPr>
        </p:nvSpPr>
        <p:spPr/>
        <p:txBody>
          <a:bodyPr/>
          <a:lstStyle/>
          <a:p>
            <a:r>
              <a:rPr lang="fr-FR"/>
              <a:t>Wago</a:t>
            </a:r>
          </a:p>
        </p:txBody>
      </p:sp>
      <p:sp>
        <p:nvSpPr>
          <p:cNvPr id="6" name="Espace réservé du numéro de diapositive 5">
            <a:extLst>
              <a:ext uri="{FF2B5EF4-FFF2-40B4-BE49-F238E27FC236}">
                <a16:creationId xmlns:a16="http://schemas.microsoft.com/office/drawing/2014/main" id="{448A82FD-1109-46A9-DCB4-CFC926EB8837}"/>
              </a:ext>
            </a:extLst>
          </p:cNvPr>
          <p:cNvSpPr>
            <a:spLocks noGrp="1"/>
          </p:cNvSpPr>
          <p:nvPr>
            <p:ph type="sldNum" sz="quarter" idx="12"/>
          </p:nvPr>
        </p:nvSpPr>
        <p:spPr/>
        <p:txBody>
          <a:bodyPr/>
          <a:lstStyle/>
          <a:p>
            <a:fld id="{08FD83BC-23D6-49BC-99B7-C0BC0672854D}" type="slidenum">
              <a:rPr lang="fr-FR" smtClean="0"/>
              <a:t>‹N°›</a:t>
            </a:fld>
            <a:endParaRPr lang="fr-FR"/>
          </a:p>
        </p:txBody>
      </p:sp>
    </p:spTree>
    <p:extLst>
      <p:ext uri="{BB962C8B-B14F-4D97-AF65-F5344CB8AC3E}">
        <p14:creationId xmlns:p14="http://schemas.microsoft.com/office/powerpoint/2010/main" val="1521787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DD99B08-B076-41D1-9508-E1D2543D9CE1}"/>
              </a:ext>
            </a:extLst>
          </p:cNvPr>
          <p:cNvSpPr>
            <a:spLocks noGrp="1"/>
          </p:cNvSpPr>
          <p:nvPr>
            <p:ph type="body" sz="quarter" idx="10"/>
          </p:nvPr>
        </p:nvSpPr>
        <p:spPr>
          <a:xfrm>
            <a:off x="550863" y="1773238"/>
            <a:ext cx="8281987" cy="4535487"/>
          </a:xfrm>
        </p:spPr>
        <p:txBody>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US" noProof="0" dirty="0"/>
          </a:p>
        </p:txBody>
      </p:sp>
      <p:sp>
        <p:nvSpPr>
          <p:cNvPr id="3" name="Datumsplatzhalter 2">
            <a:extLst>
              <a:ext uri="{FF2B5EF4-FFF2-40B4-BE49-F238E27FC236}">
                <a16:creationId xmlns:a16="http://schemas.microsoft.com/office/drawing/2014/main" id="{22F9E7B0-4821-4D9C-B6E4-46C021C00D8D}"/>
              </a:ext>
            </a:extLst>
          </p:cNvPr>
          <p:cNvSpPr>
            <a:spLocks noGrp="1"/>
          </p:cNvSpPr>
          <p:nvPr>
            <p:ph type="dt" sz="half" idx="11"/>
          </p:nvPr>
        </p:nvSpPr>
        <p:spPr/>
        <p:txBody>
          <a:bodyPr/>
          <a:lstStyle/>
          <a:p>
            <a:r>
              <a:rPr lang="en-US" noProof="0" dirty="0"/>
              <a:t>WAGO France        03 2025</a:t>
            </a:r>
          </a:p>
        </p:txBody>
      </p:sp>
      <p:sp>
        <p:nvSpPr>
          <p:cNvPr id="5" name="Fußzeilenplatzhalter 4">
            <a:extLst>
              <a:ext uri="{FF2B5EF4-FFF2-40B4-BE49-F238E27FC236}">
                <a16:creationId xmlns:a16="http://schemas.microsoft.com/office/drawing/2014/main" id="{6EC4B524-52BC-495C-89A3-92EB82CC3F90}"/>
              </a:ext>
            </a:extLst>
          </p:cNvPr>
          <p:cNvSpPr>
            <a:spLocks noGrp="1"/>
          </p:cNvSpPr>
          <p:nvPr>
            <p:ph type="ftr" sz="quarter" idx="12"/>
          </p:nvPr>
        </p:nvSpPr>
        <p:spPr/>
        <p:txBody>
          <a:bodyPr/>
          <a:lstStyle/>
          <a:p>
            <a:r>
              <a:rPr lang="en-US" noProof="0" dirty="0"/>
              <a:t>Compact Controllers 100</a:t>
            </a:r>
          </a:p>
        </p:txBody>
      </p:sp>
      <p:sp>
        <p:nvSpPr>
          <p:cNvPr id="6" name="Foliennummernplatzhalter 5">
            <a:extLst>
              <a:ext uri="{FF2B5EF4-FFF2-40B4-BE49-F238E27FC236}">
                <a16:creationId xmlns:a16="http://schemas.microsoft.com/office/drawing/2014/main" id="{118F4BCF-2DDC-4F8A-BE9F-6D3EE3EDF502}"/>
              </a:ext>
            </a:extLst>
          </p:cNvPr>
          <p:cNvSpPr>
            <a:spLocks noGrp="1"/>
          </p:cNvSpPr>
          <p:nvPr>
            <p:ph type="sldNum" sz="quarter" idx="13"/>
          </p:nvPr>
        </p:nvSpPr>
        <p:spPr/>
        <p:txBody>
          <a:bodyPr/>
          <a:lstStyle/>
          <a:p>
            <a:r>
              <a:rPr lang="en-US" noProof="0"/>
              <a:t>Page </a:t>
            </a:r>
            <a:fld id="{27B5B4E9-0313-4949-9CA1-0E585048ABAC}" type="slidenum">
              <a:rPr lang="en-US" noProof="0" smtClean="0"/>
              <a:pPr/>
              <a:t>‹N°›</a:t>
            </a:fld>
            <a:endParaRPr lang="en-US" noProof="0"/>
          </a:p>
        </p:txBody>
      </p:sp>
      <p:sp>
        <p:nvSpPr>
          <p:cNvPr id="7" name="Title 6"/>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29716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62D3D65-084C-FB71-81BC-7818F18F3A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4DDFCCD-2A38-87FB-1F5F-7779F027DC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28292FA-0E8C-C3D1-D931-A1417CB291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DA3AD8-E082-484D-8D8A-261CE9CA3B42}" type="datetime1">
              <a:rPr lang="fr-FR" smtClean="0"/>
              <a:t>18/11/2025</a:t>
            </a:fld>
            <a:endParaRPr lang="fr-FR"/>
          </a:p>
        </p:txBody>
      </p:sp>
      <p:sp>
        <p:nvSpPr>
          <p:cNvPr id="5" name="Espace réservé du pied de page 4">
            <a:extLst>
              <a:ext uri="{FF2B5EF4-FFF2-40B4-BE49-F238E27FC236}">
                <a16:creationId xmlns:a16="http://schemas.microsoft.com/office/drawing/2014/main" id="{1414A8AF-36B7-4999-CE1F-0E8D8653CD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r-FR"/>
              <a:t>Wago</a:t>
            </a:r>
          </a:p>
        </p:txBody>
      </p:sp>
      <p:sp>
        <p:nvSpPr>
          <p:cNvPr id="6" name="Espace réservé du numéro de diapositive 5">
            <a:extLst>
              <a:ext uri="{FF2B5EF4-FFF2-40B4-BE49-F238E27FC236}">
                <a16:creationId xmlns:a16="http://schemas.microsoft.com/office/drawing/2014/main" id="{4A679483-D26B-90E0-E082-C98A26A52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FD83BC-23D6-49BC-99B7-C0BC0672854D}" type="slidenum">
              <a:rPr lang="fr-FR" smtClean="0"/>
              <a:t>‹N°›</a:t>
            </a:fld>
            <a:endParaRPr lang="fr-FR"/>
          </a:p>
        </p:txBody>
      </p:sp>
    </p:spTree>
    <p:extLst>
      <p:ext uri="{BB962C8B-B14F-4D97-AF65-F5344CB8AC3E}">
        <p14:creationId xmlns:p14="http://schemas.microsoft.com/office/powerpoint/2010/main" val="2087711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jpeg"/><Relationship Id="rId12"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2.xml"/><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hyperlink" Target="https://supportwago.fr/" TargetMode="External"/><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hyperlink" Target="https://www.supportwago.fr/" TargetMode="External"/><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nOhBQU4deUE" TargetMode="External"/><Relationship Id="rId7" Type="http://schemas.openxmlformats.org/officeDocument/2006/relationships/image" Target="../media/image75.png"/><Relationship Id="rId2" Type="http://schemas.openxmlformats.org/officeDocument/2006/relationships/hyperlink" Target="https://youtu.be/eXDZDvhv2nQ?list=PLxQcev7ytiFJ7Eiuei4BeD5E5ba0ZvO7r" TargetMode="Externa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hyperlink" Target="https://www.youtube.com/watch?v=v-Crq0-eahI&amp;list=PLAT-xq4rsYnjV5fU_PaQuQqr2qVKXysxe" TargetMode="External"/><Relationship Id="rId4" Type="http://schemas.openxmlformats.org/officeDocument/2006/relationships/image" Target="../media/image73.png"/></Relationships>
</file>

<file path=ppt/slides/_rels/slide2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github.com/WAGO/cc100-howtos/blob/main/HowTo_Access_Onboard_IO/accessIO_CC100.p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AGO : Rendre l’automation universelle">
            <a:extLst>
              <a:ext uri="{FF2B5EF4-FFF2-40B4-BE49-F238E27FC236}">
                <a16:creationId xmlns:a16="http://schemas.microsoft.com/office/drawing/2014/main" id="{8DF2FA54-B1D9-AE38-E676-94B6EDFA8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581025"/>
            <a:ext cx="8534400" cy="5695950"/>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e la date 4">
            <a:extLst>
              <a:ext uri="{FF2B5EF4-FFF2-40B4-BE49-F238E27FC236}">
                <a16:creationId xmlns:a16="http://schemas.microsoft.com/office/drawing/2014/main" id="{149F4BE8-3776-905C-8947-8A2B5E71924D}"/>
              </a:ext>
            </a:extLst>
          </p:cNvPr>
          <p:cNvSpPr>
            <a:spLocks noGrp="1"/>
          </p:cNvSpPr>
          <p:nvPr>
            <p:ph type="dt" sz="half" idx="10"/>
          </p:nvPr>
        </p:nvSpPr>
        <p:spPr/>
        <p:txBody>
          <a:bodyPr/>
          <a:lstStyle/>
          <a:p>
            <a:fld id="{56A0071A-E09D-4067-A2B9-88BDD97265E7}" type="datetime1">
              <a:rPr lang="fr-FR" smtClean="0"/>
              <a:t>18/11/2025</a:t>
            </a:fld>
            <a:endParaRPr lang="fr-FR"/>
          </a:p>
        </p:txBody>
      </p:sp>
      <p:sp>
        <p:nvSpPr>
          <p:cNvPr id="6" name="Espace réservé du pied de page 5">
            <a:extLst>
              <a:ext uri="{FF2B5EF4-FFF2-40B4-BE49-F238E27FC236}">
                <a16:creationId xmlns:a16="http://schemas.microsoft.com/office/drawing/2014/main" id="{8AFA6E89-7348-A5A4-05F2-BC6894909276}"/>
              </a:ext>
            </a:extLst>
          </p:cNvPr>
          <p:cNvSpPr>
            <a:spLocks noGrp="1"/>
          </p:cNvSpPr>
          <p:nvPr>
            <p:ph type="ftr" sz="quarter" idx="11"/>
          </p:nvPr>
        </p:nvSpPr>
        <p:spPr/>
        <p:txBody>
          <a:bodyPr/>
          <a:lstStyle/>
          <a:p>
            <a:r>
              <a:rPr lang="fr-FR"/>
              <a:t>Wago</a:t>
            </a:r>
          </a:p>
        </p:txBody>
      </p:sp>
      <p:sp>
        <p:nvSpPr>
          <p:cNvPr id="7" name="Espace réservé du numéro de diapositive 6">
            <a:extLst>
              <a:ext uri="{FF2B5EF4-FFF2-40B4-BE49-F238E27FC236}">
                <a16:creationId xmlns:a16="http://schemas.microsoft.com/office/drawing/2014/main" id="{CB4722A9-DFF0-EAF0-BBA9-4D66569DAF7C}"/>
              </a:ext>
            </a:extLst>
          </p:cNvPr>
          <p:cNvSpPr>
            <a:spLocks noGrp="1"/>
          </p:cNvSpPr>
          <p:nvPr>
            <p:ph type="sldNum" sz="quarter" idx="12"/>
          </p:nvPr>
        </p:nvSpPr>
        <p:spPr/>
        <p:txBody>
          <a:bodyPr/>
          <a:lstStyle/>
          <a:p>
            <a:fld id="{08FD83BC-23D6-49BC-99B7-C0BC0672854D}" type="slidenum">
              <a:rPr lang="fr-FR" smtClean="0"/>
              <a:t>1</a:t>
            </a:fld>
            <a:endParaRPr lang="fr-FR"/>
          </a:p>
        </p:txBody>
      </p:sp>
    </p:spTree>
    <p:extLst>
      <p:ext uri="{BB962C8B-B14F-4D97-AF65-F5344CB8AC3E}">
        <p14:creationId xmlns:p14="http://schemas.microsoft.com/office/powerpoint/2010/main" val="4107019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7B3B15-9F53-A908-A5D5-35B708669356}"/>
              </a:ext>
            </a:extLst>
          </p:cNvPr>
          <p:cNvSpPr>
            <a:spLocks noGrp="1"/>
          </p:cNvSpPr>
          <p:nvPr>
            <p:ph type="body" sz="quarter" idx="10"/>
          </p:nvPr>
        </p:nvSpPr>
        <p:spPr/>
        <p:txBody>
          <a:bodyPr/>
          <a:lstStyle/>
          <a:p>
            <a:endParaRPr lang="fr-FR" dirty="0"/>
          </a:p>
        </p:txBody>
      </p:sp>
      <p:sp>
        <p:nvSpPr>
          <p:cNvPr id="3" name="Espace réservé de la date 2">
            <a:extLst>
              <a:ext uri="{FF2B5EF4-FFF2-40B4-BE49-F238E27FC236}">
                <a16:creationId xmlns:a16="http://schemas.microsoft.com/office/drawing/2014/main" id="{D1E8383C-607B-FB38-3EF1-7F70D037A608}"/>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6DD6945F-46E0-8825-ED2A-611265551215}"/>
              </a:ext>
            </a:extLst>
          </p:cNvPr>
          <p:cNvSpPr>
            <a:spLocks noGrp="1"/>
          </p:cNvSpPr>
          <p:nvPr>
            <p:ph type="ftr" sz="quarter" idx="12"/>
          </p:nvPr>
        </p:nvSpPr>
        <p:spPr/>
        <p:txBody>
          <a:bodyPr/>
          <a:lstStyle/>
          <a:p>
            <a:r>
              <a:rPr lang="en-US" noProof="0" dirty="0"/>
              <a:t>Compact Controllers 100</a:t>
            </a:r>
          </a:p>
        </p:txBody>
      </p:sp>
      <p:sp>
        <p:nvSpPr>
          <p:cNvPr id="5" name="Espace réservé du numéro de diapositive 4">
            <a:extLst>
              <a:ext uri="{FF2B5EF4-FFF2-40B4-BE49-F238E27FC236}">
                <a16:creationId xmlns:a16="http://schemas.microsoft.com/office/drawing/2014/main" id="{4AA775E3-A5A3-752B-3A97-6AE46E77142D}"/>
              </a:ext>
            </a:extLst>
          </p:cNvPr>
          <p:cNvSpPr>
            <a:spLocks noGrp="1"/>
          </p:cNvSpPr>
          <p:nvPr>
            <p:ph type="sldNum" sz="quarter" idx="13"/>
          </p:nvPr>
        </p:nvSpPr>
        <p:spPr/>
        <p:txBody>
          <a:bodyPr/>
          <a:lstStyle/>
          <a:p>
            <a:r>
              <a:rPr lang="en-US" noProof="0"/>
              <a:t>Page </a:t>
            </a:r>
            <a:fld id="{27B5B4E9-0313-4949-9CA1-0E585048ABAC}" type="slidenum">
              <a:rPr lang="en-US" noProof="0" smtClean="0"/>
              <a:pPr/>
              <a:t>2</a:t>
            </a:fld>
            <a:endParaRPr lang="en-US" noProof="0"/>
          </a:p>
        </p:txBody>
      </p:sp>
      <p:sp>
        <p:nvSpPr>
          <p:cNvPr id="6" name="Titre 5">
            <a:extLst>
              <a:ext uri="{FF2B5EF4-FFF2-40B4-BE49-F238E27FC236}">
                <a16:creationId xmlns:a16="http://schemas.microsoft.com/office/drawing/2014/main" id="{9740560E-0E45-2A36-93D2-182AD3971E88}"/>
              </a:ext>
            </a:extLst>
          </p:cNvPr>
          <p:cNvSpPr>
            <a:spLocks noGrp="1"/>
          </p:cNvSpPr>
          <p:nvPr>
            <p:ph type="title"/>
          </p:nvPr>
        </p:nvSpPr>
        <p:spPr>
          <a:xfrm>
            <a:off x="789168" y="24375"/>
            <a:ext cx="10515600" cy="1325563"/>
          </a:xfrm>
        </p:spPr>
        <p:txBody>
          <a:bodyPr/>
          <a:lstStyle/>
          <a:p>
            <a:r>
              <a:rPr lang="fr-FR" dirty="0"/>
              <a:t>Contrôleurs WAGO</a:t>
            </a:r>
          </a:p>
        </p:txBody>
      </p:sp>
      <p:sp>
        <p:nvSpPr>
          <p:cNvPr id="7" name="Pentagone 28">
            <a:extLst>
              <a:ext uri="{FF2B5EF4-FFF2-40B4-BE49-F238E27FC236}">
                <a16:creationId xmlns:a16="http://schemas.microsoft.com/office/drawing/2014/main" id="{F43430E6-510F-CA88-62CF-76AE486EF379}"/>
              </a:ext>
            </a:extLst>
          </p:cNvPr>
          <p:cNvSpPr/>
          <p:nvPr/>
        </p:nvSpPr>
        <p:spPr bwMode="gray">
          <a:xfrm rot="16200000">
            <a:off x="-1548695" y="3878239"/>
            <a:ext cx="4535488" cy="324035"/>
          </a:xfrm>
          <a:prstGeom prst="homePlate">
            <a:avLst/>
          </a:prstGeom>
          <a:solidFill>
            <a:schemeClr val="accent1"/>
          </a:solidFill>
          <a:ln w="952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2000" tIns="144000" rIns="192000" bIns="144000" numCol="1" spcCol="0" rtlCol="0" fromWordArt="0" anchor="t" anchorCtr="0" forceAA="0" compatLnSpc="1">
            <a:prstTxWarp prst="textNoShape">
              <a:avLst/>
            </a:prstTxWarp>
            <a:noAutofit/>
          </a:bodyPr>
          <a:lstStyle/>
          <a:p>
            <a:pPr algn="ctr">
              <a:lnSpc>
                <a:spcPct val="90000"/>
              </a:lnSpc>
              <a:spcBef>
                <a:spcPts val="400"/>
              </a:spcBef>
              <a:spcAft>
                <a:spcPts val="400"/>
              </a:spcAft>
            </a:pPr>
            <a:endParaRPr lang="fr-FR" sz="1600" b="1" err="1"/>
          </a:p>
        </p:txBody>
      </p:sp>
      <p:sp>
        <p:nvSpPr>
          <p:cNvPr id="8" name="Pentagone 27">
            <a:extLst>
              <a:ext uri="{FF2B5EF4-FFF2-40B4-BE49-F238E27FC236}">
                <a16:creationId xmlns:a16="http://schemas.microsoft.com/office/drawing/2014/main" id="{BC5F8B21-8101-27CD-4BC0-F2F61E107AF4}"/>
              </a:ext>
            </a:extLst>
          </p:cNvPr>
          <p:cNvSpPr/>
          <p:nvPr/>
        </p:nvSpPr>
        <p:spPr bwMode="gray">
          <a:xfrm>
            <a:off x="557032" y="6054525"/>
            <a:ext cx="11081830" cy="253476"/>
          </a:xfrm>
          <a:prstGeom prst="homePlate">
            <a:avLst/>
          </a:prstGeom>
          <a:solidFill>
            <a:schemeClr val="accent1"/>
          </a:solidFill>
          <a:ln w="952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2000" tIns="144000" rIns="192000" bIns="144000" numCol="1" spcCol="0" rtlCol="0" fromWordArt="0" anchor="t" anchorCtr="0" forceAA="0" compatLnSpc="1">
            <a:prstTxWarp prst="textNoShape">
              <a:avLst/>
            </a:prstTxWarp>
            <a:noAutofit/>
          </a:bodyPr>
          <a:lstStyle/>
          <a:p>
            <a:pPr algn="ctr">
              <a:lnSpc>
                <a:spcPct val="90000"/>
              </a:lnSpc>
              <a:spcBef>
                <a:spcPts val="400"/>
              </a:spcBef>
              <a:spcAft>
                <a:spcPts val="400"/>
              </a:spcAft>
            </a:pPr>
            <a:endParaRPr lang="fr-FR" sz="1600" b="1" err="1"/>
          </a:p>
        </p:txBody>
      </p:sp>
      <p:sp>
        <p:nvSpPr>
          <p:cNvPr id="9" name="ZoneTexte 8">
            <a:extLst>
              <a:ext uri="{FF2B5EF4-FFF2-40B4-BE49-F238E27FC236}">
                <a16:creationId xmlns:a16="http://schemas.microsoft.com/office/drawing/2014/main" id="{920831DC-EE11-6347-0E1D-BE2A04B44A8A}"/>
              </a:ext>
            </a:extLst>
          </p:cNvPr>
          <p:cNvSpPr txBox="1"/>
          <p:nvPr/>
        </p:nvSpPr>
        <p:spPr bwMode="gray">
          <a:xfrm rot="16200000">
            <a:off x="-1328619" y="3844838"/>
            <a:ext cx="4089172" cy="330204"/>
          </a:xfrm>
          <a:prstGeom prst="rect">
            <a:avLst/>
          </a:prstGeom>
          <a:noFill/>
        </p:spPr>
        <p:txBody>
          <a:bodyPr wrap="square" lIns="0" tIns="0" rIns="0" bIns="0" rtlCol="0" anchor="ctr">
            <a:noAutofit/>
          </a:bodyPr>
          <a:lstStyle/>
          <a:p>
            <a:pPr algn="ctr">
              <a:lnSpc>
                <a:spcPct val="90000"/>
              </a:lnSpc>
              <a:spcBef>
                <a:spcPts val="533"/>
              </a:spcBef>
              <a:spcAft>
                <a:spcPts val="533"/>
              </a:spcAft>
            </a:pPr>
            <a:r>
              <a:rPr lang="fr-FR" sz="1467" b="1">
                <a:solidFill>
                  <a:schemeClr val="bg1"/>
                </a:solidFill>
              </a:rPr>
              <a:t>PERFORMANCE</a:t>
            </a:r>
          </a:p>
        </p:txBody>
      </p:sp>
      <p:pic>
        <p:nvPicPr>
          <p:cNvPr id="10" name="Picture 2">
            <a:extLst>
              <a:ext uri="{FF2B5EF4-FFF2-40B4-BE49-F238E27FC236}">
                <a16:creationId xmlns:a16="http://schemas.microsoft.com/office/drawing/2014/main" id="{4D1B101A-69A0-6CC0-1A71-C850DC996F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1460" y="2656641"/>
            <a:ext cx="1179529" cy="884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a:extLst>
              <a:ext uri="{FF2B5EF4-FFF2-40B4-BE49-F238E27FC236}">
                <a16:creationId xmlns:a16="http://schemas.microsoft.com/office/drawing/2014/main" id="{42B4A2F9-14DA-DA31-1373-825220ACFA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1788" y="3354703"/>
            <a:ext cx="638494" cy="7930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a:extLst>
              <a:ext uri="{FF2B5EF4-FFF2-40B4-BE49-F238E27FC236}">
                <a16:creationId xmlns:a16="http://schemas.microsoft.com/office/drawing/2014/main" id="{F9E10459-EF95-10CA-D169-5DF2352214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2445" y="4145962"/>
            <a:ext cx="558879" cy="816023"/>
          </a:xfrm>
          <a:prstGeom prst="rect">
            <a:avLst/>
          </a:prstGeom>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01190E59-8673-A818-890C-289582A32DB1}"/>
              </a:ext>
            </a:extLst>
          </p:cNvPr>
          <p:cNvSpPr txBox="1"/>
          <p:nvPr/>
        </p:nvSpPr>
        <p:spPr bwMode="gray">
          <a:xfrm>
            <a:off x="2864067" y="3976917"/>
            <a:ext cx="666903" cy="351597"/>
          </a:xfrm>
          <a:prstGeom prst="rect">
            <a:avLst/>
          </a:prstGeom>
          <a:noFill/>
        </p:spPr>
        <p:txBody>
          <a:bodyPr wrap="square" lIns="0" tIns="0" rIns="0" bIns="0" rtlCol="0">
            <a:noAutofit/>
          </a:bodyPr>
          <a:lstStyle/>
          <a:p>
            <a:pPr>
              <a:lnSpc>
                <a:spcPct val="90000"/>
              </a:lnSpc>
              <a:spcBef>
                <a:spcPts val="533"/>
              </a:spcBef>
              <a:spcAft>
                <a:spcPts val="533"/>
              </a:spcAft>
            </a:pPr>
            <a:r>
              <a:rPr lang="fr-FR" sz="1200"/>
              <a:t>PFC100</a:t>
            </a:r>
          </a:p>
        </p:txBody>
      </p:sp>
      <p:sp>
        <p:nvSpPr>
          <p:cNvPr id="14" name="ZoneTexte 13">
            <a:extLst>
              <a:ext uri="{FF2B5EF4-FFF2-40B4-BE49-F238E27FC236}">
                <a16:creationId xmlns:a16="http://schemas.microsoft.com/office/drawing/2014/main" id="{E356EFEB-6880-0E07-88A9-924B15E41013}"/>
              </a:ext>
            </a:extLst>
          </p:cNvPr>
          <p:cNvSpPr txBox="1"/>
          <p:nvPr/>
        </p:nvSpPr>
        <p:spPr bwMode="gray">
          <a:xfrm>
            <a:off x="4668871" y="3207457"/>
            <a:ext cx="644276" cy="181273"/>
          </a:xfrm>
          <a:prstGeom prst="rect">
            <a:avLst/>
          </a:prstGeom>
          <a:noFill/>
        </p:spPr>
        <p:txBody>
          <a:bodyPr wrap="square" lIns="0" tIns="0" rIns="0" bIns="0" rtlCol="0">
            <a:noAutofit/>
          </a:bodyPr>
          <a:lstStyle/>
          <a:p>
            <a:pPr>
              <a:lnSpc>
                <a:spcPct val="90000"/>
              </a:lnSpc>
              <a:spcBef>
                <a:spcPts val="533"/>
              </a:spcBef>
              <a:spcAft>
                <a:spcPts val="533"/>
              </a:spcAft>
            </a:pPr>
            <a:r>
              <a:rPr lang="fr-FR" sz="1200"/>
              <a:t>PFC200</a:t>
            </a:r>
          </a:p>
        </p:txBody>
      </p:sp>
      <p:sp>
        <p:nvSpPr>
          <p:cNvPr id="15" name="ZoneTexte 14">
            <a:extLst>
              <a:ext uri="{FF2B5EF4-FFF2-40B4-BE49-F238E27FC236}">
                <a16:creationId xmlns:a16="http://schemas.microsoft.com/office/drawing/2014/main" id="{2C324351-B97C-2FCA-6539-062B8AE1CC07}"/>
              </a:ext>
            </a:extLst>
          </p:cNvPr>
          <p:cNvSpPr txBox="1"/>
          <p:nvPr/>
        </p:nvSpPr>
        <p:spPr bwMode="gray">
          <a:xfrm>
            <a:off x="6959287" y="2514042"/>
            <a:ext cx="644276" cy="147301"/>
          </a:xfrm>
          <a:prstGeom prst="rect">
            <a:avLst/>
          </a:prstGeom>
          <a:noFill/>
        </p:spPr>
        <p:txBody>
          <a:bodyPr wrap="square" lIns="0" tIns="0" rIns="0" bIns="0" rtlCol="0">
            <a:noAutofit/>
          </a:bodyPr>
          <a:lstStyle/>
          <a:p>
            <a:pPr>
              <a:lnSpc>
                <a:spcPct val="90000"/>
              </a:lnSpc>
              <a:spcBef>
                <a:spcPts val="533"/>
              </a:spcBef>
              <a:spcAft>
                <a:spcPts val="533"/>
              </a:spcAft>
            </a:pPr>
            <a:r>
              <a:rPr lang="fr-FR" sz="1200"/>
              <a:t>TP600</a:t>
            </a:r>
          </a:p>
        </p:txBody>
      </p:sp>
      <p:sp>
        <p:nvSpPr>
          <p:cNvPr id="16" name="ZoneTexte 15">
            <a:extLst>
              <a:ext uri="{FF2B5EF4-FFF2-40B4-BE49-F238E27FC236}">
                <a16:creationId xmlns:a16="http://schemas.microsoft.com/office/drawing/2014/main" id="{AF398504-8B3F-7017-5D72-981AF045C116}"/>
              </a:ext>
            </a:extLst>
          </p:cNvPr>
          <p:cNvSpPr txBox="1"/>
          <p:nvPr/>
        </p:nvSpPr>
        <p:spPr bwMode="gray">
          <a:xfrm>
            <a:off x="8076220" y="2516096"/>
            <a:ext cx="1134223" cy="192824"/>
          </a:xfrm>
          <a:prstGeom prst="rect">
            <a:avLst/>
          </a:prstGeom>
          <a:noFill/>
        </p:spPr>
        <p:txBody>
          <a:bodyPr wrap="square" lIns="0" tIns="0" rIns="0" bIns="0" rtlCol="0">
            <a:noAutofit/>
          </a:bodyPr>
          <a:lstStyle/>
          <a:p>
            <a:pPr>
              <a:lnSpc>
                <a:spcPct val="90000"/>
              </a:lnSpc>
              <a:spcBef>
                <a:spcPts val="533"/>
              </a:spcBef>
              <a:spcAft>
                <a:spcPts val="533"/>
              </a:spcAft>
            </a:pPr>
            <a:r>
              <a:rPr lang="fr-FR" sz="1200" dirty="0"/>
              <a:t>Edge Controller</a:t>
            </a:r>
          </a:p>
        </p:txBody>
      </p:sp>
      <p:sp>
        <p:nvSpPr>
          <p:cNvPr id="17" name="ZoneTexte 16">
            <a:extLst>
              <a:ext uri="{FF2B5EF4-FFF2-40B4-BE49-F238E27FC236}">
                <a16:creationId xmlns:a16="http://schemas.microsoft.com/office/drawing/2014/main" id="{CDDCDFC3-FD96-05FF-9375-C793054992B8}"/>
              </a:ext>
            </a:extLst>
          </p:cNvPr>
          <p:cNvSpPr txBox="1"/>
          <p:nvPr/>
        </p:nvSpPr>
        <p:spPr bwMode="gray">
          <a:xfrm>
            <a:off x="9264353" y="1782376"/>
            <a:ext cx="2380676" cy="351597"/>
          </a:xfrm>
          <a:prstGeom prst="rect">
            <a:avLst/>
          </a:prstGeom>
          <a:noFill/>
        </p:spPr>
        <p:txBody>
          <a:bodyPr wrap="square" lIns="0" tIns="0" rIns="0" bIns="0" rtlCol="0">
            <a:noAutofit/>
          </a:bodyPr>
          <a:lstStyle/>
          <a:p>
            <a:pPr algn="r">
              <a:lnSpc>
                <a:spcPct val="90000"/>
              </a:lnSpc>
              <a:spcBef>
                <a:spcPts val="533"/>
              </a:spcBef>
              <a:spcAft>
                <a:spcPts val="533"/>
              </a:spcAft>
            </a:pPr>
            <a:r>
              <a:rPr lang="fr-FR" sz="1200"/>
              <a:t>Edge Computers</a:t>
            </a:r>
          </a:p>
        </p:txBody>
      </p:sp>
      <p:pic>
        <p:nvPicPr>
          <p:cNvPr id="18" name="Image 17">
            <a:extLst>
              <a:ext uri="{FF2B5EF4-FFF2-40B4-BE49-F238E27FC236}">
                <a16:creationId xmlns:a16="http://schemas.microsoft.com/office/drawing/2014/main" id="{2A41663A-D1EA-38E6-2DC3-C88F4AC591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8973" y="3812873"/>
            <a:ext cx="713168" cy="612068"/>
          </a:xfrm>
          <a:prstGeom prst="rect">
            <a:avLst/>
          </a:prstGeom>
        </p:spPr>
      </p:pic>
      <p:pic>
        <p:nvPicPr>
          <p:cNvPr id="19" name="Image 18">
            <a:extLst>
              <a:ext uri="{FF2B5EF4-FFF2-40B4-BE49-F238E27FC236}">
                <a16:creationId xmlns:a16="http://schemas.microsoft.com/office/drawing/2014/main" id="{7E2BDD76-136D-937F-91D5-BB36C990F4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39148" y="2678649"/>
            <a:ext cx="468052" cy="809603"/>
          </a:xfrm>
          <a:prstGeom prst="rect">
            <a:avLst/>
          </a:prstGeom>
        </p:spPr>
      </p:pic>
      <p:pic>
        <p:nvPicPr>
          <p:cNvPr id="20" name="Image 19" descr="Une image contenant texte, porte&#10;&#10;Description générée automatiquement">
            <a:extLst>
              <a:ext uri="{FF2B5EF4-FFF2-40B4-BE49-F238E27FC236}">
                <a16:creationId xmlns:a16="http://schemas.microsoft.com/office/drawing/2014/main" id="{7BBE9977-29F0-3C84-8FD4-DA04A8FE0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59665" y="2021752"/>
            <a:ext cx="208335" cy="1119248"/>
          </a:xfrm>
          <a:prstGeom prst="rect">
            <a:avLst/>
          </a:prstGeom>
        </p:spPr>
      </p:pic>
      <p:pic>
        <p:nvPicPr>
          <p:cNvPr id="21" name="Image 20">
            <a:extLst>
              <a:ext uri="{FF2B5EF4-FFF2-40B4-BE49-F238E27FC236}">
                <a16:creationId xmlns:a16="http://schemas.microsoft.com/office/drawing/2014/main" id="{70F49E18-EF2D-522F-BCD8-7652BF9013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34074" y="2293272"/>
            <a:ext cx="225094" cy="844104"/>
          </a:xfrm>
          <a:prstGeom prst="rect">
            <a:avLst/>
          </a:prstGeom>
        </p:spPr>
      </p:pic>
      <p:sp>
        <p:nvSpPr>
          <p:cNvPr id="22" name="ZoneTexte 21">
            <a:extLst>
              <a:ext uri="{FF2B5EF4-FFF2-40B4-BE49-F238E27FC236}">
                <a16:creationId xmlns:a16="http://schemas.microsoft.com/office/drawing/2014/main" id="{5AB42BCA-A943-36F3-B1BE-A7793EC878BD}"/>
              </a:ext>
            </a:extLst>
          </p:cNvPr>
          <p:cNvSpPr txBox="1"/>
          <p:nvPr/>
        </p:nvSpPr>
        <p:spPr bwMode="gray">
          <a:xfrm>
            <a:off x="3726511" y="3637401"/>
            <a:ext cx="763953" cy="161089"/>
          </a:xfrm>
          <a:prstGeom prst="rect">
            <a:avLst/>
          </a:prstGeom>
          <a:noFill/>
        </p:spPr>
        <p:txBody>
          <a:bodyPr wrap="square" lIns="0" tIns="0" rIns="0" bIns="0" rtlCol="0">
            <a:noAutofit/>
          </a:bodyPr>
          <a:lstStyle/>
          <a:p>
            <a:pPr>
              <a:lnSpc>
                <a:spcPct val="90000"/>
              </a:lnSpc>
              <a:spcBef>
                <a:spcPts val="533"/>
              </a:spcBef>
              <a:spcAft>
                <a:spcPts val="533"/>
              </a:spcAft>
            </a:pPr>
            <a:r>
              <a:rPr lang="fr-FR" sz="1200"/>
              <a:t>CC100</a:t>
            </a:r>
          </a:p>
        </p:txBody>
      </p:sp>
      <p:sp>
        <p:nvSpPr>
          <p:cNvPr id="23" name="ZoneTexte 22">
            <a:extLst>
              <a:ext uri="{FF2B5EF4-FFF2-40B4-BE49-F238E27FC236}">
                <a16:creationId xmlns:a16="http://schemas.microsoft.com/office/drawing/2014/main" id="{ED991793-6BD0-E105-C43F-75B51E3412B0}"/>
              </a:ext>
            </a:extLst>
          </p:cNvPr>
          <p:cNvSpPr txBox="1"/>
          <p:nvPr/>
        </p:nvSpPr>
        <p:spPr>
          <a:xfrm>
            <a:off x="1895765" y="5023903"/>
            <a:ext cx="504577" cy="204102"/>
          </a:xfrm>
          <a:prstGeom prst="rect">
            <a:avLst/>
          </a:prstGeom>
          <a:noFill/>
        </p:spPr>
        <p:txBody>
          <a:bodyPr wrap="square" lIns="0" tIns="0" rIns="0" bIns="0" rtlCol="0" anchor="ctr">
            <a:noAutofit/>
          </a:bodyPr>
          <a:lstStyle/>
          <a:p>
            <a:pPr algn="l"/>
            <a:r>
              <a:rPr lang="fr-FR" sz="1200" dirty="0">
                <a:solidFill>
                  <a:schemeClr val="accent1"/>
                </a:solidFill>
              </a:rPr>
              <a:t>Cloud</a:t>
            </a:r>
          </a:p>
        </p:txBody>
      </p:sp>
      <p:pic>
        <p:nvPicPr>
          <p:cNvPr id="24" name="Grafik 186">
            <a:extLst>
              <a:ext uri="{FF2B5EF4-FFF2-40B4-BE49-F238E27FC236}">
                <a16:creationId xmlns:a16="http://schemas.microsoft.com/office/drawing/2014/main" id="{9B69A288-9D8E-5E4D-C72F-6C46EDB6446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95315" y="4965834"/>
            <a:ext cx="300450" cy="300450"/>
          </a:xfrm>
          <a:prstGeom prst="rect">
            <a:avLst/>
          </a:prstGeom>
        </p:spPr>
      </p:pic>
      <p:sp>
        <p:nvSpPr>
          <p:cNvPr id="25" name="ZoneTexte 24">
            <a:extLst>
              <a:ext uri="{FF2B5EF4-FFF2-40B4-BE49-F238E27FC236}">
                <a16:creationId xmlns:a16="http://schemas.microsoft.com/office/drawing/2014/main" id="{EFF1E914-9673-34B0-773B-6098F453AFC5}"/>
              </a:ext>
            </a:extLst>
          </p:cNvPr>
          <p:cNvSpPr txBox="1"/>
          <p:nvPr/>
        </p:nvSpPr>
        <p:spPr>
          <a:xfrm>
            <a:off x="3103135" y="5025546"/>
            <a:ext cx="1008112" cy="176421"/>
          </a:xfrm>
          <a:prstGeom prst="rect">
            <a:avLst/>
          </a:prstGeom>
          <a:noFill/>
        </p:spPr>
        <p:txBody>
          <a:bodyPr wrap="square" lIns="0" tIns="0" rIns="0" bIns="0" rtlCol="0" anchor="ctr">
            <a:noAutofit/>
          </a:bodyPr>
          <a:lstStyle/>
          <a:p>
            <a:pPr algn="l"/>
            <a:r>
              <a:rPr lang="fr-FR" sz="1200" dirty="0">
                <a:solidFill>
                  <a:schemeClr val="accent1"/>
                </a:solidFill>
              </a:rPr>
              <a:t>Cybersécurité</a:t>
            </a:r>
          </a:p>
        </p:txBody>
      </p:sp>
      <p:pic>
        <p:nvPicPr>
          <p:cNvPr id="26" name="Grafik 186">
            <a:extLst>
              <a:ext uri="{FF2B5EF4-FFF2-40B4-BE49-F238E27FC236}">
                <a16:creationId xmlns:a16="http://schemas.microsoft.com/office/drawing/2014/main" id="{025084CB-B3FA-5370-BEFC-497489BFD56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12445" y="4975244"/>
            <a:ext cx="300450" cy="300450"/>
          </a:xfrm>
          <a:prstGeom prst="rect">
            <a:avLst/>
          </a:prstGeom>
        </p:spPr>
      </p:pic>
      <p:sp>
        <p:nvSpPr>
          <p:cNvPr id="27" name="ZoneTexte 26">
            <a:extLst>
              <a:ext uri="{FF2B5EF4-FFF2-40B4-BE49-F238E27FC236}">
                <a16:creationId xmlns:a16="http://schemas.microsoft.com/office/drawing/2014/main" id="{1700545A-1ECC-1AB0-2C6A-D76B1CD6F730}"/>
              </a:ext>
            </a:extLst>
          </p:cNvPr>
          <p:cNvSpPr txBox="1"/>
          <p:nvPr/>
        </p:nvSpPr>
        <p:spPr>
          <a:xfrm>
            <a:off x="3111739" y="5787317"/>
            <a:ext cx="1008112" cy="193481"/>
          </a:xfrm>
          <a:prstGeom prst="rect">
            <a:avLst/>
          </a:prstGeom>
          <a:noFill/>
        </p:spPr>
        <p:txBody>
          <a:bodyPr wrap="square" lIns="0" tIns="0" rIns="0" bIns="0" rtlCol="0" anchor="ctr">
            <a:noAutofit/>
          </a:bodyPr>
          <a:lstStyle/>
          <a:p>
            <a:pPr algn="l"/>
            <a:r>
              <a:rPr lang="fr-FR" sz="1200" dirty="0">
                <a:solidFill>
                  <a:schemeClr val="accent1"/>
                </a:solidFill>
              </a:rPr>
              <a:t>Docker</a:t>
            </a:r>
          </a:p>
        </p:txBody>
      </p:sp>
      <p:pic>
        <p:nvPicPr>
          <p:cNvPr id="28" name="Grafik 186">
            <a:extLst>
              <a:ext uri="{FF2B5EF4-FFF2-40B4-BE49-F238E27FC236}">
                <a16:creationId xmlns:a16="http://schemas.microsoft.com/office/drawing/2014/main" id="{6D21D8F2-0B2B-9966-13BE-36C50F2C1C0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23707" y="5733050"/>
            <a:ext cx="300450" cy="300450"/>
          </a:xfrm>
          <a:prstGeom prst="rect">
            <a:avLst/>
          </a:prstGeom>
        </p:spPr>
      </p:pic>
      <p:sp>
        <p:nvSpPr>
          <p:cNvPr id="29" name="ZoneTexte 28">
            <a:extLst>
              <a:ext uri="{FF2B5EF4-FFF2-40B4-BE49-F238E27FC236}">
                <a16:creationId xmlns:a16="http://schemas.microsoft.com/office/drawing/2014/main" id="{9378B614-876A-EF4D-EBFD-083C15AD800C}"/>
              </a:ext>
            </a:extLst>
          </p:cNvPr>
          <p:cNvSpPr txBox="1"/>
          <p:nvPr/>
        </p:nvSpPr>
        <p:spPr>
          <a:xfrm>
            <a:off x="3112895" y="5286393"/>
            <a:ext cx="1008112" cy="190307"/>
          </a:xfrm>
          <a:prstGeom prst="rect">
            <a:avLst/>
          </a:prstGeom>
          <a:noFill/>
        </p:spPr>
        <p:txBody>
          <a:bodyPr wrap="square" lIns="0" tIns="0" rIns="0" bIns="0" rtlCol="0" anchor="ctr">
            <a:noAutofit/>
          </a:bodyPr>
          <a:lstStyle/>
          <a:p>
            <a:pPr algn="l"/>
            <a:r>
              <a:rPr lang="fr-FR" sz="1200" dirty="0">
                <a:solidFill>
                  <a:schemeClr val="accent1"/>
                </a:solidFill>
              </a:rPr>
              <a:t>Linux SDK</a:t>
            </a:r>
          </a:p>
        </p:txBody>
      </p:sp>
      <p:pic>
        <p:nvPicPr>
          <p:cNvPr id="30" name="Grafik 186">
            <a:extLst>
              <a:ext uri="{FF2B5EF4-FFF2-40B4-BE49-F238E27FC236}">
                <a16:creationId xmlns:a16="http://schemas.microsoft.com/office/drawing/2014/main" id="{577EEBA3-B8B9-D38D-E737-3F65E671474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12445" y="5228005"/>
            <a:ext cx="300450" cy="300450"/>
          </a:xfrm>
          <a:prstGeom prst="rect">
            <a:avLst/>
          </a:prstGeom>
        </p:spPr>
      </p:pic>
      <p:sp>
        <p:nvSpPr>
          <p:cNvPr id="31" name="ZoneTexte 30">
            <a:extLst>
              <a:ext uri="{FF2B5EF4-FFF2-40B4-BE49-F238E27FC236}">
                <a16:creationId xmlns:a16="http://schemas.microsoft.com/office/drawing/2014/main" id="{CCC4E306-2467-556D-B490-7B72DAC3042C}"/>
              </a:ext>
            </a:extLst>
          </p:cNvPr>
          <p:cNvSpPr txBox="1"/>
          <p:nvPr/>
        </p:nvSpPr>
        <p:spPr>
          <a:xfrm>
            <a:off x="3112895" y="5550428"/>
            <a:ext cx="1008112" cy="189200"/>
          </a:xfrm>
          <a:prstGeom prst="rect">
            <a:avLst/>
          </a:prstGeom>
          <a:noFill/>
        </p:spPr>
        <p:txBody>
          <a:bodyPr wrap="square" lIns="0" tIns="0" rIns="0" bIns="0" rtlCol="0" anchor="ctr">
            <a:noAutofit/>
          </a:bodyPr>
          <a:lstStyle/>
          <a:p>
            <a:pPr algn="l"/>
            <a:r>
              <a:rPr lang="fr-FR" sz="1200" dirty="0">
                <a:solidFill>
                  <a:schemeClr val="accent1"/>
                </a:solidFill>
              </a:rPr>
              <a:t>DRM</a:t>
            </a:r>
          </a:p>
        </p:txBody>
      </p:sp>
      <p:pic>
        <p:nvPicPr>
          <p:cNvPr id="32" name="Grafik 186">
            <a:extLst>
              <a:ext uri="{FF2B5EF4-FFF2-40B4-BE49-F238E27FC236}">
                <a16:creationId xmlns:a16="http://schemas.microsoft.com/office/drawing/2014/main" id="{C4661FF7-DEA1-2449-C71D-4FB4617C218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18076" y="5486867"/>
            <a:ext cx="300450" cy="300450"/>
          </a:xfrm>
          <a:prstGeom prst="rect">
            <a:avLst/>
          </a:prstGeom>
        </p:spPr>
      </p:pic>
      <p:sp>
        <p:nvSpPr>
          <p:cNvPr id="33" name="ZoneTexte 32">
            <a:extLst>
              <a:ext uri="{FF2B5EF4-FFF2-40B4-BE49-F238E27FC236}">
                <a16:creationId xmlns:a16="http://schemas.microsoft.com/office/drawing/2014/main" id="{5691407D-2471-338F-CD95-6B5634F395F8}"/>
              </a:ext>
            </a:extLst>
          </p:cNvPr>
          <p:cNvSpPr txBox="1"/>
          <p:nvPr/>
        </p:nvSpPr>
        <p:spPr>
          <a:xfrm>
            <a:off x="5699956" y="3573016"/>
            <a:ext cx="1008112" cy="144016"/>
          </a:xfrm>
          <a:prstGeom prst="rect">
            <a:avLst/>
          </a:prstGeom>
          <a:noFill/>
        </p:spPr>
        <p:txBody>
          <a:bodyPr wrap="square" lIns="0" tIns="0" rIns="0" bIns="0" rtlCol="0">
            <a:noAutofit/>
          </a:bodyPr>
          <a:lstStyle/>
          <a:p>
            <a:pPr algn="l"/>
            <a:r>
              <a:rPr lang="fr-FR" sz="1200" dirty="0" err="1">
                <a:solidFill>
                  <a:schemeClr val="accent1"/>
                </a:solidFill>
              </a:rPr>
              <a:t>Multi-cœur</a:t>
            </a:r>
            <a:r>
              <a:rPr lang="fr-FR" sz="1200" dirty="0">
                <a:solidFill>
                  <a:schemeClr val="accent1"/>
                </a:solidFill>
              </a:rPr>
              <a:t> </a:t>
            </a:r>
          </a:p>
        </p:txBody>
      </p:sp>
      <p:pic>
        <p:nvPicPr>
          <p:cNvPr id="34" name="Grafik 186">
            <a:extLst>
              <a:ext uri="{FF2B5EF4-FFF2-40B4-BE49-F238E27FC236}">
                <a16:creationId xmlns:a16="http://schemas.microsoft.com/office/drawing/2014/main" id="{CA86C394-9363-DF64-0490-6B8452A2F1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11924" y="3501008"/>
            <a:ext cx="300450" cy="300450"/>
          </a:xfrm>
          <a:prstGeom prst="rect">
            <a:avLst/>
          </a:prstGeom>
        </p:spPr>
      </p:pic>
      <p:sp>
        <p:nvSpPr>
          <p:cNvPr id="35" name="Arc 34">
            <a:extLst>
              <a:ext uri="{FF2B5EF4-FFF2-40B4-BE49-F238E27FC236}">
                <a16:creationId xmlns:a16="http://schemas.microsoft.com/office/drawing/2014/main" id="{18324D5C-80B1-538A-1211-F3CA8F0C6278}"/>
              </a:ext>
            </a:extLst>
          </p:cNvPr>
          <p:cNvSpPr/>
          <p:nvPr/>
        </p:nvSpPr>
        <p:spPr bwMode="gray">
          <a:xfrm>
            <a:off x="9910748" y="135806"/>
            <a:ext cx="2788040" cy="3415740"/>
          </a:xfrm>
          <a:prstGeom prst="arc">
            <a:avLst>
              <a:gd name="adj1" fmla="val 4708766"/>
              <a:gd name="adj2" fmla="val 10980076"/>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fr-FR"/>
          </a:p>
        </p:txBody>
      </p:sp>
      <p:pic>
        <p:nvPicPr>
          <p:cNvPr id="36" name="Picture 3">
            <a:extLst>
              <a:ext uri="{FF2B5EF4-FFF2-40B4-BE49-F238E27FC236}">
                <a16:creationId xmlns:a16="http://schemas.microsoft.com/office/drawing/2014/main" id="{D904B728-A612-AD93-9A39-81A3CD4D11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9175" y="4157151"/>
            <a:ext cx="558879" cy="816023"/>
          </a:xfrm>
          <a:prstGeom prst="rect">
            <a:avLst/>
          </a:prstGeom>
          <a:extLst>
            <a:ext uri="{909E8E84-426E-40DD-AFC4-6F175D3DCCD1}">
              <a14:hiddenFill xmlns:a14="http://schemas.microsoft.com/office/drawing/2010/main">
                <a:solidFill>
                  <a:srgbClr val="FFFFFF"/>
                </a:solidFill>
              </a14:hiddenFill>
            </a:ext>
          </a:extLst>
        </p:spPr>
      </p:pic>
      <p:sp>
        <p:nvSpPr>
          <p:cNvPr id="37" name="ZoneTexte 36">
            <a:extLst>
              <a:ext uri="{FF2B5EF4-FFF2-40B4-BE49-F238E27FC236}">
                <a16:creationId xmlns:a16="http://schemas.microsoft.com/office/drawing/2014/main" id="{9EAA15D5-A042-BDA7-36A1-2689E8553CDC}"/>
              </a:ext>
            </a:extLst>
          </p:cNvPr>
          <p:cNvSpPr txBox="1"/>
          <p:nvPr/>
        </p:nvSpPr>
        <p:spPr bwMode="gray">
          <a:xfrm>
            <a:off x="1640798" y="3987763"/>
            <a:ext cx="666903" cy="351597"/>
          </a:xfrm>
          <a:prstGeom prst="rect">
            <a:avLst/>
          </a:prstGeom>
          <a:noFill/>
        </p:spPr>
        <p:txBody>
          <a:bodyPr wrap="square" lIns="0" tIns="0" rIns="0" bIns="0" rtlCol="0">
            <a:noAutofit/>
          </a:bodyPr>
          <a:lstStyle/>
          <a:p>
            <a:pPr>
              <a:lnSpc>
                <a:spcPct val="90000"/>
              </a:lnSpc>
              <a:spcBef>
                <a:spcPts val="533"/>
              </a:spcBef>
              <a:spcAft>
                <a:spcPts val="533"/>
              </a:spcAft>
            </a:pPr>
            <a:r>
              <a:rPr lang="fr-FR" sz="1200"/>
              <a:t>BC100</a:t>
            </a:r>
          </a:p>
        </p:txBody>
      </p:sp>
      <p:sp>
        <p:nvSpPr>
          <p:cNvPr id="38" name="ZoneTexte 37">
            <a:extLst>
              <a:ext uri="{FF2B5EF4-FFF2-40B4-BE49-F238E27FC236}">
                <a16:creationId xmlns:a16="http://schemas.microsoft.com/office/drawing/2014/main" id="{EF93CCEB-A9CA-0D08-148D-BAE519083928}"/>
              </a:ext>
            </a:extLst>
          </p:cNvPr>
          <p:cNvSpPr txBox="1"/>
          <p:nvPr/>
        </p:nvSpPr>
        <p:spPr bwMode="gray">
          <a:xfrm>
            <a:off x="947432" y="6057879"/>
            <a:ext cx="324036" cy="260270"/>
          </a:xfrm>
          <a:prstGeom prst="rect">
            <a:avLst/>
          </a:prstGeom>
          <a:noFill/>
        </p:spPr>
        <p:txBody>
          <a:bodyPr wrap="square" lIns="0" tIns="0" rIns="0" bIns="0" rtlCol="0" anchor="ctr">
            <a:noAutofit/>
          </a:bodyPr>
          <a:lstStyle/>
          <a:p>
            <a:pPr>
              <a:lnSpc>
                <a:spcPct val="90000"/>
              </a:lnSpc>
              <a:spcBef>
                <a:spcPts val="533"/>
              </a:spcBef>
              <a:spcAft>
                <a:spcPts val="533"/>
              </a:spcAft>
            </a:pPr>
            <a:r>
              <a:rPr lang="fr-FR" sz="1467" b="1">
                <a:solidFill>
                  <a:schemeClr val="bg1"/>
                </a:solidFill>
              </a:rPr>
              <a:t>OT</a:t>
            </a:r>
          </a:p>
        </p:txBody>
      </p:sp>
      <p:sp>
        <p:nvSpPr>
          <p:cNvPr id="39" name="ZoneTexte 38">
            <a:extLst>
              <a:ext uri="{FF2B5EF4-FFF2-40B4-BE49-F238E27FC236}">
                <a16:creationId xmlns:a16="http://schemas.microsoft.com/office/drawing/2014/main" id="{0EFA7153-A650-98EC-DC23-51296946D7B0}"/>
              </a:ext>
            </a:extLst>
          </p:cNvPr>
          <p:cNvSpPr txBox="1"/>
          <p:nvPr/>
        </p:nvSpPr>
        <p:spPr bwMode="gray">
          <a:xfrm>
            <a:off x="11259168" y="6064783"/>
            <a:ext cx="324036" cy="260270"/>
          </a:xfrm>
          <a:prstGeom prst="rect">
            <a:avLst/>
          </a:prstGeom>
          <a:noFill/>
        </p:spPr>
        <p:txBody>
          <a:bodyPr wrap="square" lIns="0" tIns="0" rIns="0" bIns="0" rtlCol="0" anchor="ctr">
            <a:noAutofit/>
          </a:bodyPr>
          <a:lstStyle/>
          <a:p>
            <a:pPr>
              <a:lnSpc>
                <a:spcPct val="90000"/>
              </a:lnSpc>
              <a:spcBef>
                <a:spcPts val="533"/>
              </a:spcBef>
              <a:spcAft>
                <a:spcPts val="533"/>
              </a:spcAft>
            </a:pPr>
            <a:r>
              <a:rPr lang="fr-FR" sz="1467" b="1">
                <a:solidFill>
                  <a:schemeClr val="bg1"/>
                </a:solidFill>
              </a:rPr>
              <a:t>IT</a:t>
            </a:r>
          </a:p>
        </p:txBody>
      </p:sp>
      <p:pic>
        <p:nvPicPr>
          <p:cNvPr id="40" name="Picture 7">
            <a:extLst>
              <a:ext uri="{FF2B5EF4-FFF2-40B4-BE49-F238E27FC236}">
                <a16:creationId xmlns:a16="http://schemas.microsoft.com/office/drawing/2014/main" id="{29FE2CC3-CBEC-F3A5-D490-2EB53AC988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8594" y="2661343"/>
            <a:ext cx="638494" cy="793059"/>
          </a:xfrm>
          <a:prstGeom prst="rect">
            <a:avLst/>
          </a:prstGeom>
          <a:noFill/>
          <a:extLst>
            <a:ext uri="{909E8E84-426E-40DD-AFC4-6F175D3DCCD1}">
              <a14:hiddenFill xmlns:a14="http://schemas.microsoft.com/office/drawing/2010/main">
                <a:solidFill>
                  <a:srgbClr val="FFFFFF"/>
                </a:solidFill>
              </a14:hiddenFill>
            </a:ext>
          </a:extLst>
        </p:spPr>
      </p:pic>
      <p:sp>
        <p:nvSpPr>
          <p:cNvPr id="41" name="ZoneTexte 40">
            <a:extLst>
              <a:ext uri="{FF2B5EF4-FFF2-40B4-BE49-F238E27FC236}">
                <a16:creationId xmlns:a16="http://schemas.microsoft.com/office/drawing/2014/main" id="{1FABE3AA-D475-054F-3BE7-9D73DA302851}"/>
              </a:ext>
            </a:extLst>
          </p:cNvPr>
          <p:cNvSpPr txBox="1"/>
          <p:nvPr/>
        </p:nvSpPr>
        <p:spPr bwMode="gray">
          <a:xfrm>
            <a:off x="5445677" y="2514097"/>
            <a:ext cx="644276" cy="181273"/>
          </a:xfrm>
          <a:prstGeom prst="rect">
            <a:avLst/>
          </a:prstGeom>
          <a:noFill/>
        </p:spPr>
        <p:txBody>
          <a:bodyPr wrap="square" lIns="0" tIns="0" rIns="0" bIns="0" rtlCol="0">
            <a:noAutofit/>
          </a:bodyPr>
          <a:lstStyle/>
          <a:p>
            <a:pPr>
              <a:lnSpc>
                <a:spcPct val="90000"/>
              </a:lnSpc>
              <a:spcBef>
                <a:spcPts val="533"/>
              </a:spcBef>
              <a:spcAft>
                <a:spcPts val="533"/>
              </a:spcAft>
            </a:pPr>
            <a:r>
              <a:rPr lang="fr-FR" sz="1200" dirty="0"/>
              <a:t>PFC300</a:t>
            </a:r>
          </a:p>
        </p:txBody>
      </p:sp>
      <p:sp>
        <p:nvSpPr>
          <p:cNvPr id="42" name="Rectangle 41">
            <a:extLst>
              <a:ext uri="{FF2B5EF4-FFF2-40B4-BE49-F238E27FC236}">
                <a16:creationId xmlns:a16="http://schemas.microsoft.com/office/drawing/2014/main" id="{4B2DE211-A943-5C4A-B325-688FD33BB96C}"/>
              </a:ext>
            </a:extLst>
          </p:cNvPr>
          <p:cNvSpPr/>
          <p:nvPr/>
        </p:nvSpPr>
        <p:spPr>
          <a:xfrm>
            <a:off x="3642294" y="3573016"/>
            <a:ext cx="886629" cy="936104"/>
          </a:xfrm>
          <a:prstGeom prst="rect">
            <a:avLst/>
          </a:prstGeom>
          <a:noFill/>
          <a:ln w="285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79515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2C58BD8-369A-4C7F-6DE0-A9174F3F43CE}"/>
              </a:ext>
            </a:extLst>
          </p:cNvPr>
          <p:cNvSpPr>
            <a:spLocks noGrp="1"/>
          </p:cNvSpPr>
          <p:nvPr>
            <p:ph type="body" sz="quarter" idx="10"/>
          </p:nvPr>
        </p:nvSpPr>
        <p:spPr>
          <a:xfrm>
            <a:off x="550864" y="1773238"/>
            <a:ext cx="5473699" cy="4535487"/>
          </a:xfrm>
        </p:spPr>
        <p:txBody>
          <a:bodyPr/>
          <a:lstStyle/>
          <a:p>
            <a:pPr lvl="1"/>
            <a:r>
              <a:rPr lang="fr-FR" sz="2000" dirty="0"/>
              <a:t>Boîtier au format modulaire, particulièrement adapté au marché du bâtiment</a:t>
            </a:r>
          </a:p>
          <a:p>
            <a:pPr lvl="1"/>
            <a:r>
              <a:rPr lang="fr-FR" sz="2000" dirty="0"/>
              <a:t>Entrées/</a:t>
            </a:r>
            <a:r>
              <a:rPr lang="fr-FR" sz="2000"/>
              <a:t>sorties embarquées </a:t>
            </a:r>
            <a:r>
              <a:rPr lang="fr-FR" sz="2000" dirty="0"/>
              <a:t>et de nombreuses interfaces</a:t>
            </a:r>
          </a:p>
          <a:p>
            <a:pPr lvl="1"/>
            <a:r>
              <a:rPr lang="fr-FR" sz="2000" dirty="0"/>
              <a:t>Plateforme Linux ouverte, avec cybersécurité native</a:t>
            </a:r>
          </a:p>
          <a:p>
            <a:pPr lvl="1"/>
            <a:r>
              <a:rPr lang="fr-FR" sz="2000" dirty="0"/>
              <a:t>Connectivité Cloud intégrée, basée sur le protocole MQTT </a:t>
            </a:r>
          </a:p>
          <a:p>
            <a:pPr lvl="1"/>
            <a:r>
              <a:rPr lang="fr-FR" sz="2000" dirty="0"/>
              <a:t>Outil de programmation ouvert et gratuit : CODESYS 3.5</a:t>
            </a:r>
          </a:p>
        </p:txBody>
      </p:sp>
      <p:sp>
        <p:nvSpPr>
          <p:cNvPr id="3" name="Espace réservé de la date 2">
            <a:extLst>
              <a:ext uri="{FF2B5EF4-FFF2-40B4-BE49-F238E27FC236}">
                <a16:creationId xmlns:a16="http://schemas.microsoft.com/office/drawing/2014/main" id="{ADDC5071-95C5-27AC-B227-D3FEA9B3F86C}"/>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7EF743C1-5716-3C6E-6023-D736CFDC0DB8}"/>
              </a:ext>
            </a:extLst>
          </p:cNvPr>
          <p:cNvSpPr>
            <a:spLocks noGrp="1"/>
          </p:cNvSpPr>
          <p:nvPr>
            <p:ph type="ftr" sz="quarter" idx="12"/>
          </p:nvPr>
        </p:nvSpPr>
        <p:spPr/>
        <p:txBody>
          <a:bodyPr/>
          <a:lstStyle/>
          <a:p>
            <a:r>
              <a:rPr lang="en-US" noProof="0" dirty="0"/>
              <a:t>Compact Controllers 100</a:t>
            </a:r>
          </a:p>
        </p:txBody>
      </p:sp>
      <p:sp>
        <p:nvSpPr>
          <p:cNvPr id="5" name="Espace réservé du numéro de diapositive 4">
            <a:extLst>
              <a:ext uri="{FF2B5EF4-FFF2-40B4-BE49-F238E27FC236}">
                <a16:creationId xmlns:a16="http://schemas.microsoft.com/office/drawing/2014/main" id="{5D1B245E-23EB-E7B0-D46C-19AC763299C5}"/>
              </a:ext>
            </a:extLst>
          </p:cNvPr>
          <p:cNvSpPr>
            <a:spLocks noGrp="1"/>
          </p:cNvSpPr>
          <p:nvPr>
            <p:ph type="sldNum" sz="quarter" idx="13"/>
          </p:nvPr>
        </p:nvSpPr>
        <p:spPr/>
        <p:txBody>
          <a:bodyPr/>
          <a:lstStyle/>
          <a:p>
            <a:r>
              <a:rPr lang="en-US" noProof="0"/>
              <a:t>Page </a:t>
            </a:r>
            <a:fld id="{27B5B4E9-0313-4949-9CA1-0E585048ABAC}" type="slidenum">
              <a:rPr lang="en-US" noProof="0" smtClean="0"/>
              <a:pPr/>
              <a:t>3</a:t>
            </a:fld>
            <a:endParaRPr lang="en-US" noProof="0"/>
          </a:p>
        </p:txBody>
      </p:sp>
      <p:sp>
        <p:nvSpPr>
          <p:cNvPr id="6" name="Titre 5">
            <a:extLst>
              <a:ext uri="{FF2B5EF4-FFF2-40B4-BE49-F238E27FC236}">
                <a16:creationId xmlns:a16="http://schemas.microsoft.com/office/drawing/2014/main" id="{61FDEC2E-76FE-FEB1-A5B0-94F7224AFA90}"/>
              </a:ext>
            </a:extLst>
          </p:cNvPr>
          <p:cNvSpPr>
            <a:spLocks noGrp="1"/>
          </p:cNvSpPr>
          <p:nvPr>
            <p:ph type="title"/>
          </p:nvPr>
        </p:nvSpPr>
        <p:spPr>
          <a:xfrm>
            <a:off x="838200" y="0"/>
            <a:ext cx="10515600" cy="1325563"/>
          </a:xfrm>
        </p:spPr>
        <p:txBody>
          <a:bodyPr/>
          <a:lstStyle/>
          <a:p>
            <a:r>
              <a:rPr lang="fr-FR" dirty="0"/>
              <a:t>Caractéristiques</a:t>
            </a:r>
          </a:p>
        </p:txBody>
      </p:sp>
      <p:pic>
        <p:nvPicPr>
          <p:cNvPr id="7" name="Image 6" descr="Une image contenant Appareils électroniques, Ingénierie électronique, machine, fourniture d’électricité&#10;&#10;Description générée automatiquement">
            <a:extLst>
              <a:ext uri="{FF2B5EF4-FFF2-40B4-BE49-F238E27FC236}">
                <a16:creationId xmlns:a16="http://schemas.microsoft.com/office/drawing/2014/main" id="{153243BE-95A1-F78E-7787-4D54C2F4EE6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91944" y="332656"/>
            <a:ext cx="6676597" cy="6676597"/>
          </a:xfrm>
          <a:prstGeom prst="rect">
            <a:avLst/>
          </a:prstGeom>
        </p:spPr>
      </p:pic>
      <p:pic>
        <p:nvPicPr>
          <p:cNvPr id="8" name="Graphique 7">
            <a:extLst>
              <a:ext uri="{FF2B5EF4-FFF2-40B4-BE49-F238E27FC236}">
                <a16:creationId xmlns:a16="http://schemas.microsoft.com/office/drawing/2014/main" id="{51BA9383-351C-C100-6D1F-405DA81F8E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67438" y="1773238"/>
            <a:ext cx="810376" cy="647650"/>
          </a:xfrm>
          <a:prstGeom prst="rect">
            <a:avLst/>
          </a:prstGeom>
        </p:spPr>
      </p:pic>
      <p:pic>
        <p:nvPicPr>
          <p:cNvPr id="9" name="Picture 2">
            <a:extLst>
              <a:ext uri="{FF2B5EF4-FFF2-40B4-BE49-F238E27FC236}">
                <a16:creationId xmlns:a16="http://schemas.microsoft.com/office/drawing/2014/main" id="{E244E417-0AB4-FC49-A00A-34457E79980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177918" y="5630001"/>
            <a:ext cx="526595" cy="678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8" descr="Press and Media Resources - Docker">
            <a:extLst>
              <a:ext uri="{FF2B5EF4-FFF2-40B4-BE49-F238E27FC236}">
                <a16:creationId xmlns:a16="http://schemas.microsoft.com/office/drawing/2014/main" id="{C2F97927-03CA-36A4-4C4D-90C16CDFA5A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45607" y="5630002"/>
            <a:ext cx="793256" cy="678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04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2C58BD8-369A-4C7F-6DE0-A9174F3F43CE}"/>
              </a:ext>
            </a:extLst>
          </p:cNvPr>
          <p:cNvSpPr>
            <a:spLocks noGrp="1"/>
          </p:cNvSpPr>
          <p:nvPr>
            <p:ph type="body" sz="quarter" idx="10"/>
          </p:nvPr>
        </p:nvSpPr>
        <p:spPr>
          <a:xfrm>
            <a:off x="550864" y="1773238"/>
            <a:ext cx="5473699" cy="4535487"/>
          </a:xfrm>
        </p:spPr>
        <p:txBody>
          <a:bodyPr/>
          <a:lstStyle/>
          <a:p>
            <a:pPr lvl="1"/>
            <a:r>
              <a:rPr lang="fr-FR" sz="2000" dirty="0"/>
              <a:t>Processeur Cortex A7 – 650 MHz</a:t>
            </a:r>
          </a:p>
          <a:p>
            <a:pPr lvl="2"/>
            <a:r>
              <a:rPr lang="fr-FR" sz="2000" dirty="0"/>
              <a:t>751-930x : single </a:t>
            </a:r>
            <a:r>
              <a:rPr lang="fr-FR" sz="2000" dirty="0" err="1"/>
              <a:t>core</a:t>
            </a:r>
            <a:endParaRPr lang="fr-FR" sz="2000" dirty="0"/>
          </a:p>
          <a:p>
            <a:pPr lvl="2"/>
            <a:r>
              <a:rPr lang="fr-FR" sz="2000" dirty="0"/>
              <a:t>751-940x : dual </a:t>
            </a:r>
            <a:r>
              <a:rPr lang="fr-FR" sz="2000" dirty="0" err="1"/>
              <a:t>core</a:t>
            </a:r>
            <a:endParaRPr lang="fr-FR" sz="2000" dirty="0"/>
          </a:p>
          <a:p>
            <a:pPr lvl="1"/>
            <a:r>
              <a:rPr lang="fr-FR" sz="2000" dirty="0"/>
              <a:t>Mémoire RAM 512 Mo</a:t>
            </a:r>
          </a:p>
          <a:p>
            <a:pPr lvl="1"/>
            <a:r>
              <a:rPr lang="fr-FR" sz="2000" dirty="0"/>
              <a:t>Mémoire flash interne 4 Go (1.5 Go </a:t>
            </a:r>
            <a:r>
              <a:rPr lang="fr-FR" sz="2000" dirty="0" err="1"/>
              <a:t>util</a:t>
            </a:r>
            <a:r>
              <a:rPr lang="fr-FR" sz="2000" dirty="0"/>
              <a:t>.)</a:t>
            </a:r>
          </a:p>
          <a:p>
            <a:pPr lvl="1"/>
            <a:r>
              <a:rPr lang="fr-FR" sz="2000" dirty="0"/>
              <a:t>Mémoire RETAIN 128 ko</a:t>
            </a:r>
          </a:p>
          <a:p>
            <a:pPr lvl="1"/>
            <a:r>
              <a:rPr lang="fr-FR" sz="2000" dirty="0"/>
              <a:t>Horloge secourue (6 jours)</a:t>
            </a:r>
          </a:p>
          <a:p>
            <a:pPr lvl="1"/>
            <a:r>
              <a:rPr lang="fr-FR" sz="2000" dirty="0"/>
              <a:t>Conception sans pile ►sans maintenance</a:t>
            </a:r>
          </a:p>
          <a:p>
            <a:pPr lvl="1"/>
            <a:r>
              <a:rPr lang="fr-FR" sz="2000" dirty="0"/>
              <a:t>Connectique débrochable </a:t>
            </a:r>
            <a:r>
              <a:rPr lang="fr-FR" sz="2000" dirty="0" err="1"/>
              <a:t>picoMAX</a:t>
            </a:r>
            <a:r>
              <a:rPr lang="fr-FR" sz="2000" dirty="0"/>
              <a:t>®</a:t>
            </a:r>
          </a:p>
        </p:txBody>
      </p:sp>
      <p:sp>
        <p:nvSpPr>
          <p:cNvPr id="3" name="Espace réservé de la date 2">
            <a:extLst>
              <a:ext uri="{FF2B5EF4-FFF2-40B4-BE49-F238E27FC236}">
                <a16:creationId xmlns:a16="http://schemas.microsoft.com/office/drawing/2014/main" id="{ADDC5071-95C5-27AC-B227-D3FEA9B3F86C}"/>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7EF743C1-5716-3C6E-6023-D736CFDC0DB8}"/>
              </a:ext>
            </a:extLst>
          </p:cNvPr>
          <p:cNvSpPr>
            <a:spLocks noGrp="1"/>
          </p:cNvSpPr>
          <p:nvPr>
            <p:ph type="ftr" sz="quarter" idx="12"/>
          </p:nvPr>
        </p:nvSpPr>
        <p:spPr/>
        <p:txBody>
          <a:bodyPr/>
          <a:lstStyle/>
          <a:p>
            <a:r>
              <a:rPr lang="en-US" noProof="0" dirty="0"/>
              <a:t>Compact Controllers 100</a:t>
            </a:r>
          </a:p>
        </p:txBody>
      </p:sp>
      <p:sp>
        <p:nvSpPr>
          <p:cNvPr id="5" name="Espace réservé du numéro de diapositive 4">
            <a:extLst>
              <a:ext uri="{FF2B5EF4-FFF2-40B4-BE49-F238E27FC236}">
                <a16:creationId xmlns:a16="http://schemas.microsoft.com/office/drawing/2014/main" id="{5D1B245E-23EB-E7B0-D46C-19AC763299C5}"/>
              </a:ext>
            </a:extLst>
          </p:cNvPr>
          <p:cNvSpPr>
            <a:spLocks noGrp="1"/>
          </p:cNvSpPr>
          <p:nvPr>
            <p:ph type="sldNum" sz="quarter" idx="13"/>
          </p:nvPr>
        </p:nvSpPr>
        <p:spPr/>
        <p:txBody>
          <a:bodyPr/>
          <a:lstStyle/>
          <a:p>
            <a:r>
              <a:rPr lang="en-US" noProof="0"/>
              <a:t>Page </a:t>
            </a:r>
            <a:fld id="{27B5B4E9-0313-4949-9CA1-0E585048ABAC}" type="slidenum">
              <a:rPr lang="en-US" noProof="0" smtClean="0"/>
              <a:pPr/>
              <a:t>4</a:t>
            </a:fld>
            <a:endParaRPr lang="en-US" noProof="0"/>
          </a:p>
        </p:txBody>
      </p:sp>
      <p:sp>
        <p:nvSpPr>
          <p:cNvPr id="6" name="Titre 5">
            <a:extLst>
              <a:ext uri="{FF2B5EF4-FFF2-40B4-BE49-F238E27FC236}">
                <a16:creationId xmlns:a16="http://schemas.microsoft.com/office/drawing/2014/main" id="{61FDEC2E-76FE-FEB1-A5B0-94F7224AFA90}"/>
              </a:ext>
            </a:extLst>
          </p:cNvPr>
          <p:cNvSpPr>
            <a:spLocks noGrp="1"/>
          </p:cNvSpPr>
          <p:nvPr>
            <p:ph type="title"/>
          </p:nvPr>
        </p:nvSpPr>
        <p:spPr>
          <a:xfrm>
            <a:off x="838200" y="0"/>
            <a:ext cx="10515600" cy="1325563"/>
          </a:xfrm>
        </p:spPr>
        <p:txBody>
          <a:bodyPr/>
          <a:lstStyle/>
          <a:p>
            <a:r>
              <a:rPr lang="fr-FR" dirty="0"/>
              <a:t>Plateforme matérielle</a:t>
            </a:r>
          </a:p>
        </p:txBody>
      </p:sp>
      <p:pic>
        <p:nvPicPr>
          <p:cNvPr id="7" name="Image 6" descr="Une image contenant Appareils électroniques, Ingénierie électronique, machine, fourniture d’électricité&#10;&#10;Description générée automatiquement">
            <a:extLst>
              <a:ext uri="{FF2B5EF4-FFF2-40B4-BE49-F238E27FC236}">
                <a16:creationId xmlns:a16="http://schemas.microsoft.com/office/drawing/2014/main" id="{153243BE-95A1-F78E-7787-4D54C2F4EE6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91944" y="332656"/>
            <a:ext cx="6676597" cy="6676597"/>
          </a:xfrm>
          <a:prstGeom prst="rect">
            <a:avLst/>
          </a:prstGeom>
        </p:spPr>
      </p:pic>
      <p:sp>
        <p:nvSpPr>
          <p:cNvPr id="8" name="Rectangle 7">
            <a:extLst>
              <a:ext uri="{FF2B5EF4-FFF2-40B4-BE49-F238E27FC236}">
                <a16:creationId xmlns:a16="http://schemas.microsoft.com/office/drawing/2014/main" id="{B798CDB5-30C5-2F6D-6724-B26F922C251C}"/>
              </a:ext>
            </a:extLst>
          </p:cNvPr>
          <p:cNvSpPr/>
          <p:nvPr/>
        </p:nvSpPr>
        <p:spPr>
          <a:xfrm>
            <a:off x="1332689" y="2130357"/>
            <a:ext cx="2918298" cy="3404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402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38319BB-9AB4-3D09-6749-5BD139354C16}"/>
              </a:ext>
            </a:extLst>
          </p:cNvPr>
          <p:cNvPicPr>
            <a:picLocks noChangeAspect="1"/>
          </p:cNvPicPr>
          <p:nvPr/>
        </p:nvPicPr>
        <p:blipFill>
          <a:blip r:embed="rId3">
            <a:extLst>
              <a:ext uri="{28A0092B-C50C-407E-A947-70E740481C1C}">
                <a14:useLocalDpi xmlns:a14="http://schemas.microsoft.com/office/drawing/2010/main" val="0"/>
              </a:ext>
            </a:extLst>
          </a:blip>
          <a:srcRect t="12424" b="12424"/>
          <a:stretch/>
        </p:blipFill>
        <p:spPr>
          <a:xfrm>
            <a:off x="3194074" y="1461953"/>
            <a:ext cx="6035040" cy="4535488"/>
          </a:xfrm>
          <a:prstGeom prst="rect">
            <a:avLst/>
          </a:prstGeom>
        </p:spPr>
      </p:pic>
      <p:sp>
        <p:nvSpPr>
          <p:cNvPr id="3" name="Espace réservé de la date 2">
            <a:extLst>
              <a:ext uri="{FF2B5EF4-FFF2-40B4-BE49-F238E27FC236}">
                <a16:creationId xmlns:a16="http://schemas.microsoft.com/office/drawing/2014/main" id="{1CE9F1FC-B724-C14C-EB2E-68CB90ED22C3}"/>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D63475E3-A2B2-7C6E-BB49-E7EFB210D1EC}"/>
              </a:ext>
            </a:extLst>
          </p:cNvPr>
          <p:cNvSpPr>
            <a:spLocks noGrp="1"/>
          </p:cNvSpPr>
          <p:nvPr>
            <p:ph type="ftr" sz="quarter" idx="12"/>
          </p:nvPr>
        </p:nvSpPr>
        <p:spPr/>
        <p:txBody>
          <a:bodyPr/>
          <a:lstStyle/>
          <a:p>
            <a:r>
              <a:rPr lang="en-US" noProof="0" dirty="0"/>
              <a:t>Compact Controllers 100</a:t>
            </a:r>
          </a:p>
        </p:txBody>
      </p:sp>
      <p:sp>
        <p:nvSpPr>
          <p:cNvPr id="5" name="Espace réservé du numéro de diapositive 4">
            <a:extLst>
              <a:ext uri="{FF2B5EF4-FFF2-40B4-BE49-F238E27FC236}">
                <a16:creationId xmlns:a16="http://schemas.microsoft.com/office/drawing/2014/main" id="{18497880-7525-D119-028A-48E58106B8D9}"/>
              </a:ext>
            </a:extLst>
          </p:cNvPr>
          <p:cNvSpPr>
            <a:spLocks noGrp="1"/>
          </p:cNvSpPr>
          <p:nvPr>
            <p:ph type="sldNum" sz="quarter" idx="13"/>
          </p:nvPr>
        </p:nvSpPr>
        <p:spPr/>
        <p:txBody>
          <a:bodyPr/>
          <a:lstStyle/>
          <a:p>
            <a:r>
              <a:rPr lang="en-US" noProof="0"/>
              <a:t>Page </a:t>
            </a:r>
            <a:fld id="{27B5B4E9-0313-4949-9CA1-0E585048ABAC}" type="slidenum">
              <a:rPr lang="en-US" noProof="0" smtClean="0"/>
              <a:pPr/>
              <a:t>5</a:t>
            </a:fld>
            <a:endParaRPr lang="en-US" noProof="0"/>
          </a:p>
        </p:txBody>
      </p:sp>
      <p:sp>
        <p:nvSpPr>
          <p:cNvPr id="6" name="Titre 5">
            <a:extLst>
              <a:ext uri="{FF2B5EF4-FFF2-40B4-BE49-F238E27FC236}">
                <a16:creationId xmlns:a16="http://schemas.microsoft.com/office/drawing/2014/main" id="{BD64B59F-A9D9-B18C-7B1E-13C2069BAF53}"/>
              </a:ext>
            </a:extLst>
          </p:cNvPr>
          <p:cNvSpPr>
            <a:spLocks noGrp="1"/>
          </p:cNvSpPr>
          <p:nvPr>
            <p:ph type="title"/>
          </p:nvPr>
        </p:nvSpPr>
        <p:spPr>
          <a:xfrm>
            <a:off x="616313" y="219849"/>
            <a:ext cx="10515600" cy="1141287"/>
          </a:xfrm>
        </p:spPr>
        <p:txBody>
          <a:bodyPr>
            <a:normAutofit fontScale="90000"/>
          </a:bodyPr>
          <a:lstStyle/>
          <a:p>
            <a:r>
              <a:rPr lang="fr-FR" dirty="0"/>
              <a:t>Présentation CC100</a:t>
            </a:r>
            <a:br>
              <a:rPr lang="fr-FR" dirty="0"/>
            </a:br>
            <a:endParaRPr lang="fr-FR" dirty="0"/>
          </a:p>
        </p:txBody>
      </p:sp>
      <p:sp>
        <p:nvSpPr>
          <p:cNvPr id="14" name="Espace réservé du texte 3">
            <a:extLst>
              <a:ext uri="{FF2B5EF4-FFF2-40B4-BE49-F238E27FC236}">
                <a16:creationId xmlns:a16="http://schemas.microsoft.com/office/drawing/2014/main" id="{96C6E8EE-82FC-92D4-9F82-7AC851524C18}"/>
              </a:ext>
            </a:extLst>
          </p:cNvPr>
          <p:cNvSpPr txBox="1">
            <a:spLocks/>
          </p:cNvSpPr>
          <p:nvPr/>
        </p:nvSpPr>
        <p:spPr>
          <a:xfrm>
            <a:off x="8949582" y="1461953"/>
            <a:ext cx="2808288"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2 entrées ana RTD</a:t>
            </a:r>
          </a:p>
        </p:txBody>
      </p:sp>
      <p:cxnSp>
        <p:nvCxnSpPr>
          <p:cNvPr id="15" name="Connecteur droit 14">
            <a:extLst>
              <a:ext uri="{FF2B5EF4-FFF2-40B4-BE49-F238E27FC236}">
                <a16:creationId xmlns:a16="http://schemas.microsoft.com/office/drawing/2014/main" id="{B9FFC0EB-0846-C6FF-FA0F-31360F7C7B9E}"/>
              </a:ext>
            </a:extLst>
          </p:cNvPr>
          <p:cNvCxnSpPr>
            <a:cxnSpLocks/>
          </p:cNvCxnSpPr>
          <p:nvPr/>
        </p:nvCxnSpPr>
        <p:spPr>
          <a:xfrm>
            <a:off x="6824304" y="1468976"/>
            <a:ext cx="246636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4A011E7A-F121-77BD-BE1D-D4B6C29F8741}"/>
              </a:ext>
            </a:extLst>
          </p:cNvPr>
          <p:cNvCxnSpPr>
            <a:cxnSpLocks/>
          </p:cNvCxnSpPr>
          <p:nvPr/>
        </p:nvCxnSpPr>
        <p:spPr>
          <a:xfrm>
            <a:off x="7400864" y="1893578"/>
            <a:ext cx="13119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DE4757D2-BD3C-D0FF-DE96-51111D1EC700}"/>
              </a:ext>
            </a:extLst>
          </p:cNvPr>
          <p:cNvCxnSpPr>
            <a:cxnSpLocks/>
          </p:cNvCxnSpPr>
          <p:nvPr/>
        </p:nvCxnSpPr>
        <p:spPr>
          <a:xfrm>
            <a:off x="7148836" y="2181611"/>
            <a:ext cx="5040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E7770335-67F2-1790-A87C-CF9085FDD93E}"/>
              </a:ext>
            </a:extLst>
          </p:cNvPr>
          <p:cNvCxnSpPr>
            <a:cxnSpLocks/>
          </p:cNvCxnSpPr>
          <p:nvPr/>
        </p:nvCxnSpPr>
        <p:spPr>
          <a:xfrm>
            <a:off x="6572276" y="2181611"/>
            <a:ext cx="5040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6A2ACBAB-E8CE-6908-7217-5650D9286D6A}"/>
              </a:ext>
            </a:extLst>
          </p:cNvPr>
          <p:cNvCxnSpPr>
            <a:cxnSpLocks/>
          </p:cNvCxnSpPr>
          <p:nvPr/>
        </p:nvCxnSpPr>
        <p:spPr>
          <a:xfrm>
            <a:off x="5204670" y="2181611"/>
            <a:ext cx="1226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Espace réservé du texte 3">
            <a:extLst>
              <a:ext uri="{FF2B5EF4-FFF2-40B4-BE49-F238E27FC236}">
                <a16:creationId xmlns:a16="http://schemas.microsoft.com/office/drawing/2014/main" id="{62BF87B3-D027-C970-6AF5-DB87727143D6}"/>
              </a:ext>
            </a:extLst>
          </p:cNvPr>
          <p:cNvSpPr txBox="1">
            <a:spLocks/>
          </p:cNvSpPr>
          <p:nvPr/>
        </p:nvSpPr>
        <p:spPr>
          <a:xfrm>
            <a:off x="8955733" y="3023137"/>
            <a:ext cx="2808288"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2 entrées ana U</a:t>
            </a:r>
          </a:p>
        </p:txBody>
      </p:sp>
      <p:cxnSp>
        <p:nvCxnSpPr>
          <p:cNvPr id="26" name="Connecteur droit 25">
            <a:extLst>
              <a:ext uri="{FF2B5EF4-FFF2-40B4-BE49-F238E27FC236}">
                <a16:creationId xmlns:a16="http://schemas.microsoft.com/office/drawing/2014/main" id="{46C2C8EC-DDBC-C1DA-A530-A64DB8A8692A}"/>
              </a:ext>
            </a:extLst>
          </p:cNvPr>
          <p:cNvCxnSpPr>
            <a:cxnSpLocks/>
          </p:cNvCxnSpPr>
          <p:nvPr/>
        </p:nvCxnSpPr>
        <p:spPr>
          <a:xfrm flipV="1">
            <a:off x="7400864" y="1893578"/>
            <a:ext cx="0" cy="28803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90A9F35E-B241-9BF1-5EBA-7899B1CE4D52}"/>
              </a:ext>
            </a:extLst>
          </p:cNvPr>
          <p:cNvCxnSpPr>
            <a:cxnSpLocks/>
          </p:cNvCxnSpPr>
          <p:nvPr/>
        </p:nvCxnSpPr>
        <p:spPr>
          <a:xfrm flipV="1">
            <a:off x="6824304" y="1461531"/>
            <a:ext cx="0" cy="71209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91A84FC6-3E4B-C86F-579A-17B4A74B6530}"/>
              </a:ext>
            </a:extLst>
          </p:cNvPr>
          <p:cNvCxnSpPr>
            <a:cxnSpLocks/>
          </p:cNvCxnSpPr>
          <p:nvPr/>
        </p:nvCxnSpPr>
        <p:spPr>
          <a:xfrm flipV="1">
            <a:off x="6273053" y="1459060"/>
            <a:ext cx="0" cy="71209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0D7B7E9E-F837-AD48-351A-BFC063D9E7AF}"/>
              </a:ext>
            </a:extLst>
          </p:cNvPr>
          <p:cNvCxnSpPr>
            <a:cxnSpLocks/>
          </p:cNvCxnSpPr>
          <p:nvPr/>
        </p:nvCxnSpPr>
        <p:spPr>
          <a:xfrm>
            <a:off x="3764460" y="5555709"/>
            <a:ext cx="244827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7F8E85E8-6F7C-EB4A-BC49-43AC988784B6}"/>
              </a:ext>
            </a:extLst>
          </p:cNvPr>
          <p:cNvCxnSpPr>
            <a:cxnSpLocks/>
          </p:cNvCxnSpPr>
          <p:nvPr/>
        </p:nvCxnSpPr>
        <p:spPr>
          <a:xfrm>
            <a:off x="7175424" y="5565988"/>
            <a:ext cx="153743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Espace réservé du texte 3">
            <a:extLst>
              <a:ext uri="{FF2B5EF4-FFF2-40B4-BE49-F238E27FC236}">
                <a16:creationId xmlns:a16="http://schemas.microsoft.com/office/drawing/2014/main" id="{DCD61398-40D3-F1C2-B817-9C96F3E6A45C}"/>
              </a:ext>
            </a:extLst>
          </p:cNvPr>
          <p:cNvSpPr txBox="1">
            <a:spLocks/>
          </p:cNvSpPr>
          <p:nvPr/>
        </p:nvSpPr>
        <p:spPr>
          <a:xfrm>
            <a:off x="8947828" y="4565509"/>
            <a:ext cx="2807766"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2 sorties ana U</a:t>
            </a:r>
          </a:p>
        </p:txBody>
      </p:sp>
      <p:cxnSp>
        <p:nvCxnSpPr>
          <p:cNvPr id="41" name="Connecteur droit 40">
            <a:extLst>
              <a:ext uri="{FF2B5EF4-FFF2-40B4-BE49-F238E27FC236}">
                <a16:creationId xmlns:a16="http://schemas.microsoft.com/office/drawing/2014/main" id="{65D8485C-A02B-A878-4964-3C5DF5FAC358}"/>
              </a:ext>
            </a:extLst>
          </p:cNvPr>
          <p:cNvCxnSpPr>
            <a:cxnSpLocks/>
          </p:cNvCxnSpPr>
          <p:nvPr/>
        </p:nvCxnSpPr>
        <p:spPr>
          <a:xfrm>
            <a:off x="6932812" y="5277955"/>
            <a:ext cx="5040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85DDDEEB-D15A-24C1-AA40-0FC4A88A0884}"/>
              </a:ext>
            </a:extLst>
          </p:cNvPr>
          <p:cNvCxnSpPr>
            <a:cxnSpLocks/>
          </p:cNvCxnSpPr>
          <p:nvPr/>
        </p:nvCxnSpPr>
        <p:spPr>
          <a:xfrm>
            <a:off x="5564660" y="5277955"/>
            <a:ext cx="122356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Espace réservé du texte 3">
            <a:extLst>
              <a:ext uri="{FF2B5EF4-FFF2-40B4-BE49-F238E27FC236}">
                <a16:creationId xmlns:a16="http://schemas.microsoft.com/office/drawing/2014/main" id="{76EA1504-301F-E7B0-C44A-B74232481CA7}"/>
              </a:ext>
            </a:extLst>
          </p:cNvPr>
          <p:cNvSpPr txBox="1">
            <a:spLocks/>
          </p:cNvSpPr>
          <p:nvPr/>
        </p:nvSpPr>
        <p:spPr>
          <a:xfrm>
            <a:off x="8949583" y="1894927"/>
            <a:ext cx="2808288"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t>Pt1000 / Ni1000</a:t>
            </a:r>
          </a:p>
          <a:p>
            <a:pPr lvl="1"/>
            <a:r>
              <a:rPr lang="fr-FR" dirty="0"/>
              <a:t>Mesure de résistance</a:t>
            </a:r>
          </a:p>
          <a:p>
            <a:pPr lvl="1"/>
            <a:r>
              <a:rPr lang="fr-FR" dirty="0"/>
              <a:t>Raccordement 2 fils</a:t>
            </a:r>
          </a:p>
        </p:txBody>
      </p:sp>
      <p:sp>
        <p:nvSpPr>
          <p:cNvPr id="10" name="Espace réservé du texte 3">
            <a:extLst>
              <a:ext uri="{FF2B5EF4-FFF2-40B4-BE49-F238E27FC236}">
                <a16:creationId xmlns:a16="http://schemas.microsoft.com/office/drawing/2014/main" id="{E16D62A6-9AF5-2360-B425-541EB647AB71}"/>
              </a:ext>
            </a:extLst>
          </p:cNvPr>
          <p:cNvSpPr txBox="1">
            <a:spLocks/>
          </p:cNvSpPr>
          <p:nvPr/>
        </p:nvSpPr>
        <p:spPr>
          <a:xfrm>
            <a:off x="8949582" y="3459637"/>
            <a:ext cx="2879774"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it-IT" dirty="0"/>
              <a:t>0-10 V</a:t>
            </a:r>
          </a:p>
          <a:p>
            <a:pPr lvl="1"/>
            <a:r>
              <a:rPr lang="fr-FR" dirty="0"/>
              <a:t>Raccordement 2 fils</a:t>
            </a:r>
          </a:p>
        </p:txBody>
      </p:sp>
      <p:sp>
        <p:nvSpPr>
          <p:cNvPr id="12" name="Espace réservé du texte 3">
            <a:extLst>
              <a:ext uri="{FF2B5EF4-FFF2-40B4-BE49-F238E27FC236}">
                <a16:creationId xmlns:a16="http://schemas.microsoft.com/office/drawing/2014/main" id="{D5B5593D-39A9-5180-4BC7-75673A4453B7}"/>
              </a:ext>
            </a:extLst>
          </p:cNvPr>
          <p:cNvSpPr txBox="1">
            <a:spLocks/>
          </p:cNvSpPr>
          <p:nvPr/>
        </p:nvSpPr>
        <p:spPr>
          <a:xfrm>
            <a:off x="8949582" y="5006726"/>
            <a:ext cx="2879773"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it-IT" dirty="0"/>
              <a:t>0-10 V</a:t>
            </a:r>
          </a:p>
          <a:p>
            <a:pPr lvl="1"/>
            <a:r>
              <a:rPr lang="fr-FR" dirty="0"/>
              <a:t>Raccordement 2 fils</a:t>
            </a:r>
          </a:p>
        </p:txBody>
      </p:sp>
      <p:cxnSp>
        <p:nvCxnSpPr>
          <p:cNvPr id="13" name="Connecteur droit 12">
            <a:extLst>
              <a:ext uri="{FF2B5EF4-FFF2-40B4-BE49-F238E27FC236}">
                <a16:creationId xmlns:a16="http://schemas.microsoft.com/office/drawing/2014/main" id="{75272976-E109-887B-832C-4EBA71361E02}"/>
              </a:ext>
            </a:extLst>
          </p:cNvPr>
          <p:cNvCxnSpPr>
            <a:cxnSpLocks/>
          </p:cNvCxnSpPr>
          <p:nvPr/>
        </p:nvCxnSpPr>
        <p:spPr>
          <a:xfrm>
            <a:off x="8712856" y="4574255"/>
            <a:ext cx="0" cy="99173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DC4EA4E6-2DC5-660A-5883-665C5B811914}"/>
              </a:ext>
            </a:extLst>
          </p:cNvPr>
          <p:cNvCxnSpPr>
            <a:cxnSpLocks/>
          </p:cNvCxnSpPr>
          <p:nvPr/>
        </p:nvCxnSpPr>
        <p:spPr>
          <a:xfrm flipH="1">
            <a:off x="8703440" y="4574255"/>
            <a:ext cx="24614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0BFC913E-4057-7966-7019-61F5F08FB8C4}"/>
              </a:ext>
            </a:extLst>
          </p:cNvPr>
          <p:cNvCxnSpPr>
            <a:cxnSpLocks/>
          </p:cNvCxnSpPr>
          <p:nvPr/>
        </p:nvCxnSpPr>
        <p:spPr>
          <a:xfrm>
            <a:off x="8712856" y="1893578"/>
            <a:ext cx="0" cy="113846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97C18862-3C77-1514-E6CD-6DE7DC32D575}"/>
              </a:ext>
            </a:extLst>
          </p:cNvPr>
          <p:cNvCxnSpPr>
            <a:cxnSpLocks/>
          </p:cNvCxnSpPr>
          <p:nvPr/>
        </p:nvCxnSpPr>
        <p:spPr>
          <a:xfrm flipH="1">
            <a:off x="8703440" y="3032038"/>
            <a:ext cx="24614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9AEA3534-BCFC-1068-D600-BB157AAB31C4}"/>
              </a:ext>
            </a:extLst>
          </p:cNvPr>
          <p:cNvCxnSpPr>
            <a:cxnSpLocks/>
          </p:cNvCxnSpPr>
          <p:nvPr/>
        </p:nvCxnSpPr>
        <p:spPr>
          <a:xfrm flipV="1">
            <a:off x="6212732" y="5277955"/>
            <a:ext cx="0" cy="28803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7DF5CE09-1AB7-88E7-98D6-E1FAA2FD8BC2}"/>
              </a:ext>
            </a:extLst>
          </p:cNvPr>
          <p:cNvCxnSpPr>
            <a:cxnSpLocks/>
          </p:cNvCxnSpPr>
          <p:nvPr/>
        </p:nvCxnSpPr>
        <p:spPr>
          <a:xfrm flipV="1">
            <a:off x="7181020" y="5277955"/>
            <a:ext cx="0" cy="28803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Espace réservé du texte 3">
            <a:extLst>
              <a:ext uri="{FF2B5EF4-FFF2-40B4-BE49-F238E27FC236}">
                <a16:creationId xmlns:a16="http://schemas.microsoft.com/office/drawing/2014/main" id="{B6726E56-C026-989C-E769-E3F7F3451E1D}"/>
              </a:ext>
            </a:extLst>
          </p:cNvPr>
          <p:cNvSpPr txBox="1">
            <a:spLocks/>
          </p:cNvSpPr>
          <p:nvPr/>
        </p:nvSpPr>
        <p:spPr>
          <a:xfrm>
            <a:off x="4289397" y="1144464"/>
            <a:ext cx="1983656"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8 entrées TOR</a:t>
            </a:r>
          </a:p>
        </p:txBody>
      </p:sp>
      <p:sp>
        <p:nvSpPr>
          <p:cNvPr id="56" name="Espace réservé du texte 3">
            <a:extLst>
              <a:ext uri="{FF2B5EF4-FFF2-40B4-BE49-F238E27FC236}">
                <a16:creationId xmlns:a16="http://schemas.microsoft.com/office/drawing/2014/main" id="{F9707C79-851A-5F79-050B-D5886D1C80ED}"/>
              </a:ext>
            </a:extLst>
          </p:cNvPr>
          <p:cNvSpPr txBox="1">
            <a:spLocks/>
          </p:cNvSpPr>
          <p:nvPr/>
        </p:nvSpPr>
        <p:spPr>
          <a:xfrm>
            <a:off x="3404966" y="5429000"/>
            <a:ext cx="2807766"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4 sorties TOR</a:t>
            </a:r>
          </a:p>
        </p:txBody>
      </p:sp>
      <p:sp>
        <p:nvSpPr>
          <p:cNvPr id="57" name="Espace réservé du texte 3">
            <a:extLst>
              <a:ext uri="{FF2B5EF4-FFF2-40B4-BE49-F238E27FC236}">
                <a16:creationId xmlns:a16="http://schemas.microsoft.com/office/drawing/2014/main" id="{ACC6E3CB-6C1C-EB87-7A93-621C02B42422}"/>
              </a:ext>
            </a:extLst>
          </p:cNvPr>
          <p:cNvSpPr txBox="1">
            <a:spLocks/>
          </p:cNvSpPr>
          <p:nvPr/>
        </p:nvSpPr>
        <p:spPr>
          <a:xfrm>
            <a:off x="5086543" y="1498718"/>
            <a:ext cx="2806012"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t>24 V DC</a:t>
            </a:r>
          </a:p>
        </p:txBody>
      </p:sp>
      <p:sp>
        <p:nvSpPr>
          <p:cNvPr id="59" name="Espace réservé du texte 3">
            <a:extLst>
              <a:ext uri="{FF2B5EF4-FFF2-40B4-BE49-F238E27FC236}">
                <a16:creationId xmlns:a16="http://schemas.microsoft.com/office/drawing/2014/main" id="{3B8BEF76-AC7D-99F5-9E18-3B081352EDC5}"/>
              </a:ext>
            </a:extLst>
          </p:cNvPr>
          <p:cNvSpPr txBox="1">
            <a:spLocks/>
          </p:cNvSpPr>
          <p:nvPr/>
        </p:nvSpPr>
        <p:spPr>
          <a:xfrm>
            <a:off x="3406720" y="5870217"/>
            <a:ext cx="2806012"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t>24 V DC - 0.5 A</a:t>
            </a:r>
          </a:p>
          <a:p>
            <a:pPr lvl="1"/>
            <a:r>
              <a:rPr lang="fr-FR" dirty="0"/>
              <a:t>Raccordement 2 fils</a:t>
            </a:r>
          </a:p>
        </p:txBody>
      </p:sp>
      <p:sp>
        <p:nvSpPr>
          <p:cNvPr id="8" name="Espace réservé du texte 3">
            <a:extLst>
              <a:ext uri="{FF2B5EF4-FFF2-40B4-BE49-F238E27FC236}">
                <a16:creationId xmlns:a16="http://schemas.microsoft.com/office/drawing/2014/main" id="{C027F4B6-AF18-FDC3-B045-7E35CD4C3FF1}"/>
              </a:ext>
            </a:extLst>
          </p:cNvPr>
          <p:cNvSpPr txBox="1">
            <a:spLocks/>
          </p:cNvSpPr>
          <p:nvPr/>
        </p:nvSpPr>
        <p:spPr>
          <a:xfrm>
            <a:off x="607674" y="4630942"/>
            <a:ext cx="2808288"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2 interfaces Ethernet</a:t>
            </a:r>
          </a:p>
        </p:txBody>
      </p:sp>
      <p:cxnSp>
        <p:nvCxnSpPr>
          <p:cNvPr id="11" name="Connecteur droit 10">
            <a:extLst>
              <a:ext uri="{FF2B5EF4-FFF2-40B4-BE49-F238E27FC236}">
                <a16:creationId xmlns:a16="http://schemas.microsoft.com/office/drawing/2014/main" id="{02F83771-5778-CAD2-7871-3FEC8BF10DCB}"/>
              </a:ext>
            </a:extLst>
          </p:cNvPr>
          <p:cNvCxnSpPr>
            <a:cxnSpLocks/>
          </p:cNvCxnSpPr>
          <p:nvPr/>
        </p:nvCxnSpPr>
        <p:spPr>
          <a:xfrm>
            <a:off x="2480924" y="4630942"/>
            <a:ext cx="19436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Espace réservé du texte 3">
            <a:extLst>
              <a:ext uri="{FF2B5EF4-FFF2-40B4-BE49-F238E27FC236}">
                <a16:creationId xmlns:a16="http://schemas.microsoft.com/office/drawing/2014/main" id="{2E7DED68-CD82-6A96-4CFE-BA1310EEAF0E}"/>
              </a:ext>
            </a:extLst>
          </p:cNvPr>
          <p:cNvSpPr txBox="1">
            <a:spLocks/>
          </p:cNvSpPr>
          <p:nvPr/>
        </p:nvSpPr>
        <p:spPr>
          <a:xfrm>
            <a:off x="607674" y="1894927"/>
            <a:ext cx="2808288"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t>Raccordement 2 fils</a:t>
            </a:r>
          </a:p>
          <a:p>
            <a:pPr lvl="1"/>
            <a:r>
              <a:rPr lang="fr-FR" dirty="0"/>
              <a:t>Résistance de terminaison intégrée</a:t>
            </a:r>
          </a:p>
        </p:txBody>
      </p:sp>
      <p:sp>
        <p:nvSpPr>
          <p:cNvPr id="19" name="Espace réservé du texte 3">
            <a:extLst>
              <a:ext uri="{FF2B5EF4-FFF2-40B4-BE49-F238E27FC236}">
                <a16:creationId xmlns:a16="http://schemas.microsoft.com/office/drawing/2014/main" id="{9E5BDF44-7242-869C-372F-95285CE88442}"/>
              </a:ext>
            </a:extLst>
          </p:cNvPr>
          <p:cNvSpPr txBox="1">
            <a:spLocks/>
          </p:cNvSpPr>
          <p:nvPr/>
        </p:nvSpPr>
        <p:spPr>
          <a:xfrm>
            <a:off x="607673" y="1466186"/>
            <a:ext cx="2808287"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Interface série RS-485</a:t>
            </a:r>
          </a:p>
        </p:txBody>
      </p:sp>
      <p:sp>
        <p:nvSpPr>
          <p:cNvPr id="22" name="Espace réservé du texte 3">
            <a:extLst>
              <a:ext uri="{FF2B5EF4-FFF2-40B4-BE49-F238E27FC236}">
                <a16:creationId xmlns:a16="http://schemas.microsoft.com/office/drawing/2014/main" id="{A9F1A609-702D-AA03-533E-B35E96FFD5A8}"/>
              </a:ext>
            </a:extLst>
          </p:cNvPr>
          <p:cNvSpPr txBox="1">
            <a:spLocks/>
          </p:cNvSpPr>
          <p:nvPr/>
        </p:nvSpPr>
        <p:spPr>
          <a:xfrm>
            <a:off x="616313" y="5058967"/>
            <a:ext cx="2808288"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t>10/100 Mbit/s</a:t>
            </a:r>
          </a:p>
          <a:p>
            <a:pPr lvl="1"/>
            <a:r>
              <a:rPr lang="fr-FR" dirty="0"/>
              <a:t>Switch intégré ou </a:t>
            </a:r>
            <a:br>
              <a:rPr lang="fr-FR" dirty="0"/>
            </a:br>
            <a:r>
              <a:rPr lang="fr-FR" dirty="0"/>
              <a:t>2 sous-réseaux</a:t>
            </a:r>
          </a:p>
        </p:txBody>
      </p:sp>
      <p:cxnSp>
        <p:nvCxnSpPr>
          <p:cNvPr id="25" name="Connecteur droit 24">
            <a:extLst>
              <a:ext uri="{FF2B5EF4-FFF2-40B4-BE49-F238E27FC236}">
                <a16:creationId xmlns:a16="http://schemas.microsoft.com/office/drawing/2014/main" id="{A76FCBCD-046A-3FC8-CAD7-1E5818F4F020}"/>
              </a:ext>
            </a:extLst>
          </p:cNvPr>
          <p:cNvCxnSpPr>
            <a:cxnSpLocks/>
          </p:cNvCxnSpPr>
          <p:nvPr/>
        </p:nvCxnSpPr>
        <p:spPr>
          <a:xfrm flipV="1">
            <a:off x="3668374" y="4630942"/>
            <a:ext cx="0" cy="4280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DFCC0283-F485-02AC-99F9-745F5CDF0ED2}"/>
              </a:ext>
            </a:extLst>
          </p:cNvPr>
          <p:cNvCxnSpPr>
            <a:cxnSpLocks/>
          </p:cNvCxnSpPr>
          <p:nvPr/>
        </p:nvCxnSpPr>
        <p:spPr>
          <a:xfrm>
            <a:off x="3668374" y="5063280"/>
            <a:ext cx="75572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Espace réservé du texte 3">
            <a:extLst>
              <a:ext uri="{FF2B5EF4-FFF2-40B4-BE49-F238E27FC236}">
                <a16:creationId xmlns:a16="http://schemas.microsoft.com/office/drawing/2014/main" id="{4B4DF086-2153-8059-354F-96A12EFBE3EC}"/>
              </a:ext>
            </a:extLst>
          </p:cNvPr>
          <p:cNvSpPr txBox="1">
            <a:spLocks/>
          </p:cNvSpPr>
          <p:nvPr/>
        </p:nvSpPr>
        <p:spPr>
          <a:xfrm>
            <a:off x="608195" y="3468322"/>
            <a:ext cx="2808288" cy="1012425"/>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t>Configuration/maintenance</a:t>
            </a:r>
          </a:p>
          <a:p>
            <a:pPr lvl="1"/>
            <a:r>
              <a:rPr lang="fr-FR" dirty="0"/>
              <a:t>Emulation interface IP</a:t>
            </a:r>
          </a:p>
          <a:p>
            <a:pPr lvl="1"/>
            <a:r>
              <a:rPr lang="fr-FR" i="1" dirty="0"/>
              <a:t>Plug and </a:t>
            </a:r>
            <a:r>
              <a:rPr lang="fr-FR" i="1" dirty="0" err="1"/>
              <a:t>play</a:t>
            </a:r>
            <a:endParaRPr lang="fr-FR" i="1" dirty="0"/>
          </a:p>
        </p:txBody>
      </p:sp>
      <p:sp>
        <p:nvSpPr>
          <p:cNvPr id="29" name="Espace réservé du texte 3">
            <a:extLst>
              <a:ext uri="{FF2B5EF4-FFF2-40B4-BE49-F238E27FC236}">
                <a16:creationId xmlns:a16="http://schemas.microsoft.com/office/drawing/2014/main" id="{BA86A366-557A-6304-110D-27C2D0DE7B63}"/>
              </a:ext>
            </a:extLst>
          </p:cNvPr>
          <p:cNvSpPr txBox="1">
            <a:spLocks/>
          </p:cNvSpPr>
          <p:nvPr/>
        </p:nvSpPr>
        <p:spPr>
          <a:xfrm>
            <a:off x="608195" y="3045492"/>
            <a:ext cx="2808287" cy="356734"/>
          </a:xfrm>
          <a:prstGeom prst="rect">
            <a:avLst/>
          </a:prstGeom>
          <a:solidFill>
            <a:schemeClr val="accent1"/>
          </a:solidFill>
          <a:ln>
            <a:solidFill>
              <a:schemeClr val="accent1"/>
            </a:solidFill>
          </a:ln>
        </p:spPr>
        <p:txBody>
          <a:bodyPr vert="horz" lIns="0" tIns="0" rIns="0" bIns="0" rtlCol="0" anchor="ctr"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pPr lvl="1"/>
            <a:r>
              <a:rPr lang="fr-FR" dirty="0">
                <a:solidFill>
                  <a:schemeClr val="bg1"/>
                </a:solidFill>
              </a:rPr>
              <a:t>Interface USB-C</a:t>
            </a:r>
          </a:p>
        </p:txBody>
      </p:sp>
      <p:cxnSp>
        <p:nvCxnSpPr>
          <p:cNvPr id="33" name="Connecteur droit 32">
            <a:extLst>
              <a:ext uri="{FF2B5EF4-FFF2-40B4-BE49-F238E27FC236}">
                <a16:creationId xmlns:a16="http://schemas.microsoft.com/office/drawing/2014/main" id="{D559C329-4989-4442-DA9E-E954D35C2F26}"/>
              </a:ext>
            </a:extLst>
          </p:cNvPr>
          <p:cNvCxnSpPr>
            <a:cxnSpLocks/>
          </p:cNvCxnSpPr>
          <p:nvPr/>
        </p:nvCxnSpPr>
        <p:spPr>
          <a:xfrm flipV="1">
            <a:off x="3668374" y="3047056"/>
            <a:ext cx="0" cy="1049771"/>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1EB287FC-B965-CCD5-2C8A-F8911D2A31B1}"/>
              </a:ext>
            </a:extLst>
          </p:cNvPr>
          <p:cNvCxnSpPr>
            <a:cxnSpLocks/>
          </p:cNvCxnSpPr>
          <p:nvPr/>
        </p:nvCxnSpPr>
        <p:spPr>
          <a:xfrm>
            <a:off x="3668374" y="4101140"/>
            <a:ext cx="684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A762989C-75DF-0D0E-CC49-3152C85990D6}"/>
              </a:ext>
            </a:extLst>
          </p:cNvPr>
          <p:cNvCxnSpPr>
            <a:cxnSpLocks/>
          </p:cNvCxnSpPr>
          <p:nvPr/>
        </p:nvCxnSpPr>
        <p:spPr>
          <a:xfrm>
            <a:off x="3416507" y="3050182"/>
            <a:ext cx="25186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47D188C3-B806-6BA6-9E09-A9B072D2A7D8}"/>
              </a:ext>
            </a:extLst>
          </p:cNvPr>
          <p:cNvCxnSpPr>
            <a:cxnSpLocks/>
          </p:cNvCxnSpPr>
          <p:nvPr/>
        </p:nvCxnSpPr>
        <p:spPr>
          <a:xfrm>
            <a:off x="3415960" y="1844085"/>
            <a:ext cx="136511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7552925D-30F5-D748-4F2E-518B361B66EC}"/>
              </a:ext>
            </a:extLst>
          </p:cNvPr>
          <p:cNvCxnSpPr>
            <a:cxnSpLocks/>
          </p:cNvCxnSpPr>
          <p:nvPr/>
        </p:nvCxnSpPr>
        <p:spPr>
          <a:xfrm>
            <a:off x="4501804" y="2182960"/>
            <a:ext cx="56039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9A1E7B9B-B3B6-F956-6C54-1FA83EF74FFE}"/>
              </a:ext>
            </a:extLst>
          </p:cNvPr>
          <p:cNvCxnSpPr>
            <a:cxnSpLocks/>
          </p:cNvCxnSpPr>
          <p:nvPr/>
        </p:nvCxnSpPr>
        <p:spPr>
          <a:xfrm flipV="1">
            <a:off x="4781079" y="1844085"/>
            <a:ext cx="0" cy="33752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40FB25C-4E47-D43B-146D-A6ADDFF5EE1D}"/>
              </a:ext>
            </a:extLst>
          </p:cNvPr>
          <p:cNvSpPr/>
          <p:nvPr/>
        </p:nvSpPr>
        <p:spPr>
          <a:xfrm>
            <a:off x="7839417" y="3023137"/>
            <a:ext cx="246142" cy="132371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ZoneTexte 45">
            <a:extLst>
              <a:ext uri="{FF2B5EF4-FFF2-40B4-BE49-F238E27FC236}">
                <a16:creationId xmlns:a16="http://schemas.microsoft.com/office/drawing/2014/main" id="{44DE094F-A3B3-EC6A-66A5-926B3932580F}"/>
              </a:ext>
            </a:extLst>
          </p:cNvPr>
          <p:cNvSpPr txBox="1"/>
          <p:nvPr/>
        </p:nvSpPr>
        <p:spPr>
          <a:xfrm>
            <a:off x="8035397" y="3969674"/>
            <a:ext cx="1922321" cy="923330"/>
          </a:xfrm>
          <a:prstGeom prst="rect">
            <a:avLst/>
          </a:prstGeom>
          <a:noFill/>
        </p:spPr>
        <p:txBody>
          <a:bodyPr wrap="none" rtlCol="0">
            <a:spAutoFit/>
          </a:bodyPr>
          <a:lstStyle/>
          <a:p>
            <a:r>
              <a:rPr lang="fr-FR" dirty="0">
                <a:solidFill>
                  <a:srgbClr val="FF0000"/>
                </a:solidFill>
              </a:rPr>
              <a:t>Emplacement SD</a:t>
            </a:r>
          </a:p>
          <a:p>
            <a:r>
              <a:rPr lang="fr-FR" dirty="0">
                <a:solidFill>
                  <a:srgbClr val="FF0000"/>
                </a:solidFill>
              </a:rPr>
              <a:t> Jusqu’à 32 Go</a:t>
            </a:r>
          </a:p>
          <a:p>
            <a:endParaRPr lang="fr-FR" dirty="0">
              <a:solidFill>
                <a:srgbClr val="FF0000"/>
              </a:solidFill>
            </a:endParaRPr>
          </a:p>
        </p:txBody>
      </p:sp>
      <p:sp>
        <p:nvSpPr>
          <p:cNvPr id="47" name="Rectangle 46">
            <a:extLst>
              <a:ext uri="{FF2B5EF4-FFF2-40B4-BE49-F238E27FC236}">
                <a16:creationId xmlns:a16="http://schemas.microsoft.com/office/drawing/2014/main" id="{39CC68A4-E6BA-F925-D611-8B1FB0DDC711}"/>
              </a:ext>
            </a:extLst>
          </p:cNvPr>
          <p:cNvSpPr/>
          <p:nvPr/>
        </p:nvSpPr>
        <p:spPr>
          <a:xfrm>
            <a:off x="5817742" y="3223859"/>
            <a:ext cx="596930" cy="68665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8D1262F7-45E8-FCB4-2BB2-F006484BCBE5}"/>
              </a:ext>
            </a:extLst>
          </p:cNvPr>
          <p:cNvSpPr txBox="1"/>
          <p:nvPr/>
        </p:nvSpPr>
        <p:spPr>
          <a:xfrm>
            <a:off x="5492446" y="3840294"/>
            <a:ext cx="1247521" cy="369332"/>
          </a:xfrm>
          <a:prstGeom prst="rect">
            <a:avLst/>
          </a:prstGeom>
          <a:noFill/>
        </p:spPr>
        <p:txBody>
          <a:bodyPr wrap="none" rtlCol="0">
            <a:spAutoFit/>
          </a:bodyPr>
          <a:lstStyle/>
          <a:p>
            <a:r>
              <a:rPr lang="fr-FR" dirty="0">
                <a:solidFill>
                  <a:srgbClr val="FF0000"/>
                </a:solidFill>
              </a:rPr>
              <a:t>RUN/STOP</a:t>
            </a:r>
          </a:p>
        </p:txBody>
      </p:sp>
    </p:spTree>
    <p:extLst>
      <p:ext uri="{BB962C8B-B14F-4D97-AF65-F5344CB8AC3E}">
        <p14:creationId xmlns:p14="http://schemas.microsoft.com/office/powerpoint/2010/main" val="3815314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04E932F-17DC-8C19-423D-7B40D7DA6FDF}"/>
              </a:ext>
            </a:extLst>
          </p:cNvPr>
          <p:cNvSpPr>
            <a:spLocks noGrp="1"/>
          </p:cNvSpPr>
          <p:nvPr>
            <p:ph type="body" sz="quarter" idx="10"/>
          </p:nvPr>
        </p:nvSpPr>
        <p:spPr>
          <a:xfrm>
            <a:off x="550864" y="1773238"/>
            <a:ext cx="3744911" cy="4535487"/>
          </a:xfrm>
        </p:spPr>
        <p:txBody>
          <a:bodyPr/>
          <a:lstStyle/>
          <a:p>
            <a:r>
              <a:rPr lang="fr-FR" sz="2000" b="1" dirty="0"/>
              <a:t>Protocoles natifs</a:t>
            </a:r>
          </a:p>
          <a:p>
            <a:pPr lvl="1"/>
            <a:r>
              <a:rPr lang="fr-FR" sz="2000" dirty="0"/>
              <a:t>MQTT protocole libre</a:t>
            </a:r>
          </a:p>
          <a:p>
            <a:pPr lvl="1"/>
            <a:r>
              <a:rPr lang="fr-FR" sz="2000" dirty="0"/>
              <a:t>OPC UA client/serveur</a:t>
            </a:r>
          </a:p>
          <a:p>
            <a:pPr lvl="1"/>
            <a:r>
              <a:rPr lang="fr-FR" sz="2000" dirty="0"/>
              <a:t>Modbus/TCP client/serveur</a:t>
            </a:r>
          </a:p>
          <a:p>
            <a:pPr lvl="1"/>
            <a:r>
              <a:rPr lang="fr-FR" sz="2000" dirty="0"/>
              <a:t>Modbus RTU maître/esclave</a:t>
            </a:r>
          </a:p>
          <a:p>
            <a:pPr lvl="1"/>
            <a:r>
              <a:rPr lang="fr-FR" sz="2000" dirty="0"/>
              <a:t>Passerelle Modbus/TCP RTU</a:t>
            </a:r>
          </a:p>
          <a:p>
            <a:pPr lvl="1"/>
            <a:r>
              <a:rPr lang="fr-FR" sz="2000" dirty="0"/>
              <a:t>EtherCAT maître</a:t>
            </a:r>
          </a:p>
          <a:p>
            <a:pPr lvl="1"/>
            <a:r>
              <a:rPr lang="fr-FR" sz="2000" dirty="0"/>
              <a:t>EtherNet/IP scanner/adapter</a:t>
            </a:r>
          </a:p>
          <a:p>
            <a:pPr lvl="1"/>
            <a:r>
              <a:rPr lang="fr-FR" sz="2000" dirty="0"/>
              <a:t>PROFINET </a:t>
            </a:r>
            <a:r>
              <a:rPr lang="fr-FR" sz="2000" dirty="0" err="1"/>
              <a:t>controller</a:t>
            </a:r>
            <a:r>
              <a:rPr lang="fr-FR" sz="2000" dirty="0"/>
              <a:t>/</a:t>
            </a:r>
            <a:r>
              <a:rPr lang="fr-FR" sz="2000" dirty="0" err="1"/>
              <a:t>device</a:t>
            </a:r>
            <a:endParaRPr lang="fr-FR" sz="2000" dirty="0"/>
          </a:p>
        </p:txBody>
      </p:sp>
      <p:sp>
        <p:nvSpPr>
          <p:cNvPr id="3" name="Espace réservé de la date 2">
            <a:extLst>
              <a:ext uri="{FF2B5EF4-FFF2-40B4-BE49-F238E27FC236}">
                <a16:creationId xmlns:a16="http://schemas.microsoft.com/office/drawing/2014/main" id="{973B6FD3-CD7D-6B2E-C663-A5AD15A7AED1}"/>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9620922C-75CA-D898-612C-F6040CAF2439}"/>
              </a:ext>
            </a:extLst>
          </p:cNvPr>
          <p:cNvSpPr>
            <a:spLocks noGrp="1"/>
          </p:cNvSpPr>
          <p:nvPr>
            <p:ph type="ftr" sz="quarter" idx="12"/>
          </p:nvPr>
        </p:nvSpPr>
        <p:spPr/>
        <p:txBody>
          <a:bodyPr/>
          <a:lstStyle/>
          <a:p>
            <a:r>
              <a:rPr lang="en-US" noProof="0" dirty="0"/>
              <a:t>Compact Controllers 100</a:t>
            </a:r>
          </a:p>
        </p:txBody>
      </p:sp>
      <p:sp>
        <p:nvSpPr>
          <p:cNvPr id="5" name="Espace réservé du numéro de diapositive 4">
            <a:extLst>
              <a:ext uri="{FF2B5EF4-FFF2-40B4-BE49-F238E27FC236}">
                <a16:creationId xmlns:a16="http://schemas.microsoft.com/office/drawing/2014/main" id="{B24ECBA8-0414-3639-C337-4BC59C2B8149}"/>
              </a:ext>
            </a:extLst>
          </p:cNvPr>
          <p:cNvSpPr>
            <a:spLocks noGrp="1"/>
          </p:cNvSpPr>
          <p:nvPr>
            <p:ph type="sldNum" sz="quarter" idx="13"/>
          </p:nvPr>
        </p:nvSpPr>
        <p:spPr/>
        <p:txBody>
          <a:bodyPr/>
          <a:lstStyle/>
          <a:p>
            <a:r>
              <a:rPr lang="en-US" noProof="0"/>
              <a:t>Page </a:t>
            </a:r>
            <a:fld id="{27B5B4E9-0313-4949-9CA1-0E585048ABAC}" type="slidenum">
              <a:rPr lang="en-US" noProof="0" smtClean="0"/>
              <a:pPr/>
              <a:t>6</a:t>
            </a:fld>
            <a:endParaRPr lang="en-US" noProof="0"/>
          </a:p>
        </p:txBody>
      </p:sp>
      <p:sp>
        <p:nvSpPr>
          <p:cNvPr id="6" name="Titre 5">
            <a:extLst>
              <a:ext uri="{FF2B5EF4-FFF2-40B4-BE49-F238E27FC236}">
                <a16:creationId xmlns:a16="http://schemas.microsoft.com/office/drawing/2014/main" id="{9DEB35D4-515D-F4F1-0935-4A533AA46AB6}"/>
              </a:ext>
            </a:extLst>
          </p:cNvPr>
          <p:cNvSpPr>
            <a:spLocks noGrp="1"/>
          </p:cNvSpPr>
          <p:nvPr>
            <p:ph type="title"/>
          </p:nvPr>
        </p:nvSpPr>
        <p:spPr>
          <a:xfrm>
            <a:off x="838200" y="43984"/>
            <a:ext cx="10515600" cy="1325563"/>
          </a:xfrm>
        </p:spPr>
        <p:txBody>
          <a:bodyPr/>
          <a:lstStyle/>
          <a:p>
            <a:r>
              <a:rPr lang="fr-FR" dirty="0"/>
              <a:t>Protocoles</a:t>
            </a:r>
          </a:p>
        </p:txBody>
      </p:sp>
      <p:cxnSp>
        <p:nvCxnSpPr>
          <p:cNvPr id="10" name="Gerade Verbindung 135">
            <a:extLst>
              <a:ext uri="{FF2B5EF4-FFF2-40B4-BE49-F238E27FC236}">
                <a16:creationId xmlns:a16="http://schemas.microsoft.com/office/drawing/2014/main" id="{5D107C25-E821-2BB0-F448-726EB0C5D991}"/>
              </a:ext>
            </a:extLst>
          </p:cNvPr>
          <p:cNvCxnSpPr/>
          <p:nvPr/>
        </p:nvCxnSpPr>
        <p:spPr bwMode="auto">
          <a:xfrm>
            <a:off x="8040688" y="4278936"/>
            <a:ext cx="3600450" cy="0"/>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Gerade Verbindung 135">
            <a:extLst>
              <a:ext uri="{FF2B5EF4-FFF2-40B4-BE49-F238E27FC236}">
                <a16:creationId xmlns:a16="http://schemas.microsoft.com/office/drawing/2014/main" id="{FCCB9DE1-A3FF-CF15-4D34-D99CD0B50486}"/>
              </a:ext>
            </a:extLst>
          </p:cNvPr>
          <p:cNvCxnSpPr/>
          <p:nvPr/>
        </p:nvCxnSpPr>
        <p:spPr bwMode="auto">
          <a:xfrm>
            <a:off x="8040688" y="3059970"/>
            <a:ext cx="3598174" cy="0"/>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 name="Picture 5">
            <a:extLst>
              <a:ext uri="{FF2B5EF4-FFF2-40B4-BE49-F238E27FC236}">
                <a16:creationId xmlns:a16="http://schemas.microsoft.com/office/drawing/2014/main" id="{C21F018A-EF99-C17B-F99E-22EE34DE02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0688" y="1792669"/>
            <a:ext cx="1974850" cy="91757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Gerade Verbindung 124">
            <a:extLst>
              <a:ext uri="{FF2B5EF4-FFF2-40B4-BE49-F238E27FC236}">
                <a16:creationId xmlns:a16="http://schemas.microsoft.com/office/drawing/2014/main" id="{5CC43A2E-F6A2-7BD3-89D7-978087DFF7EC}"/>
              </a:ext>
            </a:extLst>
          </p:cNvPr>
          <p:cNvCxnSpPr/>
          <p:nvPr/>
        </p:nvCxnSpPr>
        <p:spPr bwMode="auto">
          <a:xfrm flipV="1">
            <a:off x="9028113" y="2586725"/>
            <a:ext cx="0" cy="815245"/>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hteck 131">
            <a:extLst>
              <a:ext uri="{FF2B5EF4-FFF2-40B4-BE49-F238E27FC236}">
                <a16:creationId xmlns:a16="http://schemas.microsoft.com/office/drawing/2014/main" id="{08C7303E-DBA8-3883-2BFE-597512D74B2A}"/>
              </a:ext>
            </a:extLst>
          </p:cNvPr>
          <p:cNvSpPr/>
          <p:nvPr/>
        </p:nvSpPr>
        <p:spPr bwMode="auto">
          <a:xfrm>
            <a:off x="8965113" y="2993802"/>
            <a:ext cx="126000" cy="126000"/>
          </a:xfrm>
          <a:prstGeom prst="rect">
            <a:avLst/>
          </a:prstGeom>
          <a:solidFill>
            <a:srgbClr val="9C9D9D"/>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grpSp>
        <p:nvGrpSpPr>
          <p:cNvPr id="15" name="Gruppieren 118">
            <a:extLst>
              <a:ext uri="{FF2B5EF4-FFF2-40B4-BE49-F238E27FC236}">
                <a16:creationId xmlns:a16="http://schemas.microsoft.com/office/drawing/2014/main" id="{9C9281C6-6C2A-F831-8782-0ADD73F0DC09}"/>
              </a:ext>
            </a:extLst>
          </p:cNvPr>
          <p:cNvGrpSpPr/>
          <p:nvPr/>
        </p:nvGrpSpPr>
        <p:grpSpPr>
          <a:xfrm>
            <a:off x="10739784" y="4126443"/>
            <a:ext cx="900000" cy="273600"/>
            <a:chOff x="7264800" y="4690800"/>
            <a:chExt cx="900000" cy="273600"/>
          </a:xfrm>
        </p:grpSpPr>
        <p:sp>
          <p:nvSpPr>
            <p:cNvPr id="16" name="Rechteck 119">
              <a:extLst>
                <a:ext uri="{FF2B5EF4-FFF2-40B4-BE49-F238E27FC236}">
                  <a16:creationId xmlns:a16="http://schemas.microsoft.com/office/drawing/2014/main" id="{2D8DA2D7-69E2-1110-2A66-C72A1A04B9B8}"/>
                </a:ext>
              </a:extLst>
            </p:cNvPr>
            <p:cNvSpPr/>
            <p:nvPr/>
          </p:nvSpPr>
          <p:spPr bwMode="auto">
            <a:xfrm>
              <a:off x="7264800" y="4827600"/>
              <a:ext cx="900000" cy="136800"/>
            </a:xfrm>
            <a:prstGeom prst="rect">
              <a:avLst/>
            </a:prstGeom>
            <a:solidFill>
              <a:schemeClr val="tx1"/>
            </a:solidFill>
            <a:ln>
              <a:solidFill>
                <a:schemeClr val="tx1"/>
              </a:solidFill>
            </a:ln>
            <a:effectLst/>
          </p:spPr>
          <p:txBody>
            <a:bodyPr vert="horz" wrap="square" lIns="0" tIns="6480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chemeClr val="bg1"/>
                  </a:solidFill>
                  <a:effectLst/>
                  <a:latin typeface="Arial" charset="0"/>
                </a:rPr>
                <a:t>RS-485</a:t>
              </a:r>
            </a:p>
          </p:txBody>
        </p:sp>
        <p:sp>
          <p:nvSpPr>
            <p:cNvPr id="17" name="Rechteck 120">
              <a:extLst>
                <a:ext uri="{FF2B5EF4-FFF2-40B4-BE49-F238E27FC236}">
                  <a16:creationId xmlns:a16="http://schemas.microsoft.com/office/drawing/2014/main" id="{4178F648-59A9-634C-F381-C4B9EC556576}"/>
                </a:ext>
              </a:extLst>
            </p:cNvPr>
            <p:cNvSpPr/>
            <p:nvPr/>
          </p:nvSpPr>
          <p:spPr bwMode="auto">
            <a:xfrm>
              <a:off x="7264800" y="4690800"/>
              <a:ext cx="900000" cy="136800"/>
            </a:xfrm>
            <a:prstGeom prst="rect">
              <a:avLst/>
            </a:prstGeom>
            <a:noFill/>
            <a:ln>
              <a:solidFill>
                <a:schemeClr val="tx1"/>
              </a:solidFill>
            </a:ln>
            <a:effectLst/>
          </p:spPr>
          <p:txBody>
            <a:bodyPr vert="horz" wrap="square" lIns="0" tIns="46800" rIns="0" bIns="64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effectLst/>
                  <a:latin typeface="Arial" charset="0"/>
                </a:rPr>
                <a:t>Modbus RTU</a:t>
              </a:r>
            </a:p>
          </p:txBody>
        </p:sp>
      </p:grpSp>
      <p:pic>
        <p:nvPicPr>
          <p:cNvPr id="18" name="Image 17">
            <a:extLst>
              <a:ext uri="{FF2B5EF4-FFF2-40B4-BE49-F238E27FC236}">
                <a16:creationId xmlns:a16="http://schemas.microsoft.com/office/drawing/2014/main" id="{446AB38C-E913-C360-1AD6-50D7FECEF9B3}"/>
              </a:ext>
            </a:extLst>
          </p:cNvPr>
          <p:cNvPicPr>
            <a:picLocks noChangeAspect="1"/>
          </p:cNvPicPr>
          <p:nvPr/>
        </p:nvPicPr>
        <p:blipFill>
          <a:blip r:embed="rId4"/>
          <a:stretch>
            <a:fillRect/>
          </a:stretch>
        </p:blipFill>
        <p:spPr>
          <a:xfrm>
            <a:off x="9624392" y="4580001"/>
            <a:ext cx="220352" cy="810581"/>
          </a:xfrm>
          <a:prstGeom prst="rect">
            <a:avLst/>
          </a:prstGeom>
        </p:spPr>
      </p:pic>
      <p:pic>
        <p:nvPicPr>
          <p:cNvPr id="19" name="Image 18">
            <a:extLst>
              <a:ext uri="{FF2B5EF4-FFF2-40B4-BE49-F238E27FC236}">
                <a16:creationId xmlns:a16="http://schemas.microsoft.com/office/drawing/2014/main" id="{B128B727-A51B-F761-46AF-A65AD24268DE}"/>
              </a:ext>
            </a:extLst>
          </p:cNvPr>
          <p:cNvPicPr>
            <a:picLocks noChangeAspect="1"/>
          </p:cNvPicPr>
          <p:nvPr/>
        </p:nvPicPr>
        <p:blipFill>
          <a:blip r:embed="rId4"/>
          <a:stretch>
            <a:fillRect/>
          </a:stretch>
        </p:blipFill>
        <p:spPr>
          <a:xfrm>
            <a:off x="9834773" y="4580001"/>
            <a:ext cx="220352" cy="810581"/>
          </a:xfrm>
          <a:prstGeom prst="rect">
            <a:avLst/>
          </a:prstGeom>
        </p:spPr>
      </p:pic>
      <p:pic>
        <p:nvPicPr>
          <p:cNvPr id="20" name="Image 19">
            <a:extLst>
              <a:ext uri="{FF2B5EF4-FFF2-40B4-BE49-F238E27FC236}">
                <a16:creationId xmlns:a16="http://schemas.microsoft.com/office/drawing/2014/main" id="{C37729FC-7628-74B7-D4B7-104A13CD5E0B}"/>
              </a:ext>
            </a:extLst>
          </p:cNvPr>
          <p:cNvPicPr>
            <a:picLocks noChangeAspect="1"/>
          </p:cNvPicPr>
          <p:nvPr/>
        </p:nvPicPr>
        <p:blipFill>
          <a:blip r:embed="rId4"/>
          <a:stretch>
            <a:fillRect/>
          </a:stretch>
        </p:blipFill>
        <p:spPr>
          <a:xfrm>
            <a:off x="10045154" y="4580001"/>
            <a:ext cx="220352" cy="810581"/>
          </a:xfrm>
          <a:prstGeom prst="rect">
            <a:avLst/>
          </a:prstGeom>
        </p:spPr>
      </p:pic>
      <p:grpSp>
        <p:nvGrpSpPr>
          <p:cNvPr id="21" name="Gruppieren 118">
            <a:extLst>
              <a:ext uri="{FF2B5EF4-FFF2-40B4-BE49-F238E27FC236}">
                <a16:creationId xmlns:a16="http://schemas.microsoft.com/office/drawing/2014/main" id="{1D208DD0-30C4-32B9-0E55-71BFAF8DDD81}"/>
              </a:ext>
            </a:extLst>
          </p:cNvPr>
          <p:cNvGrpSpPr/>
          <p:nvPr/>
        </p:nvGrpSpPr>
        <p:grpSpPr>
          <a:xfrm>
            <a:off x="10741138" y="2911195"/>
            <a:ext cx="900000" cy="273600"/>
            <a:chOff x="7264800" y="4690800"/>
            <a:chExt cx="900000" cy="273600"/>
          </a:xfrm>
        </p:grpSpPr>
        <p:sp>
          <p:nvSpPr>
            <p:cNvPr id="22" name="Rechteck 119">
              <a:extLst>
                <a:ext uri="{FF2B5EF4-FFF2-40B4-BE49-F238E27FC236}">
                  <a16:creationId xmlns:a16="http://schemas.microsoft.com/office/drawing/2014/main" id="{96FB6E26-A631-18B0-8A7F-1CAC753B3E5A}"/>
                </a:ext>
              </a:extLst>
            </p:cNvPr>
            <p:cNvSpPr/>
            <p:nvPr/>
          </p:nvSpPr>
          <p:spPr bwMode="auto">
            <a:xfrm>
              <a:off x="7264800" y="4827600"/>
              <a:ext cx="900000" cy="136800"/>
            </a:xfrm>
            <a:prstGeom prst="rect">
              <a:avLst/>
            </a:prstGeom>
            <a:solidFill>
              <a:srgbClr val="9C9D9D"/>
            </a:solidFill>
            <a:ln>
              <a:solidFill>
                <a:srgbClr val="9C9D9D"/>
              </a:solidFill>
            </a:ln>
            <a:effectLst/>
          </p:spPr>
          <p:txBody>
            <a:bodyPr vert="horz" wrap="square" lIns="0" tIns="6480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chemeClr val="bg1"/>
                  </a:solidFill>
                  <a:effectLst/>
                  <a:latin typeface="Arial" charset="0"/>
                </a:rPr>
                <a:t>Ethernet</a:t>
              </a:r>
            </a:p>
          </p:txBody>
        </p:sp>
        <p:sp>
          <p:nvSpPr>
            <p:cNvPr id="23" name="Rechteck 120">
              <a:extLst>
                <a:ext uri="{FF2B5EF4-FFF2-40B4-BE49-F238E27FC236}">
                  <a16:creationId xmlns:a16="http://schemas.microsoft.com/office/drawing/2014/main" id="{DAD38CC6-0B9D-D740-500E-97B1CC2C1770}"/>
                </a:ext>
              </a:extLst>
            </p:cNvPr>
            <p:cNvSpPr/>
            <p:nvPr/>
          </p:nvSpPr>
          <p:spPr bwMode="auto">
            <a:xfrm>
              <a:off x="7264800" y="4690800"/>
              <a:ext cx="900000" cy="136800"/>
            </a:xfrm>
            <a:prstGeom prst="rect">
              <a:avLst/>
            </a:prstGeom>
            <a:noFill/>
            <a:ln>
              <a:solidFill>
                <a:srgbClr val="9C9D9D"/>
              </a:solidFill>
            </a:ln>
            <a:effectLst/>
          </p:spPr>
          <p:txBody>
            <a:bodyPr vert="horz" wrap="square" lIns="0" tIns="46800" rIns="0" bIns="64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dirty="0">
                  <a:ln>
                    <a:noFill/>
                  </a:ln>
                  <a:effectLst/>
                  <a:latin typeface="Arial" charset="0"/>
                </a:rPr>
                <a:t>Modbus/TCP</a:t>
              </a:r>
            </a:p>
          </p:txBody>
        </p:sp>
      </p:grpSp>
      <p:sp>
        <p:nvSpPr>
          <p:cNvPr id="24" name="Rechteck 131">
            <a:extLst>
              <a:ext uri="{FF2B5EF4-FFF2-40B4-BE49-F238E27FC236}">
                <a16:creationId xmlns:a16="http://schemas.microsoft.com/office/drawing/2014/main" id="{55280A3A-C3CC-0ACB-342D-91027FAEE925}"/>
              </a:ext>
            </a:extLst>
          </p:cNvPr>
          <p:cNvSpPr/>
          <p:nvPr/>
        </p:nvSpPr>
        <p:spPr bwMode="auto">
          <a:xfrm>
            <a:off x="8971171" y="4208186"/>
            <a:ext cx="126000" cy="126000"/>
          </a:xfrm>
          <a:prstGeom prst="rect">
            <a:avLst/>
          </a:prstGeom>
          <a:solidFill>
            <a:schemeClr val="tx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cxnSp>
        <p:nvCxnSpPr>
          <p:cNvPr id="25" name="Gerade Verbindung 124">
            <a:extLst>
              <a:ext uri="{FF2B5EF4-FFF2-40B4-BE49-F238E27FC236}">
                <a16:creationId xmlns:a16="http://schemas.microsoft.com/office/drawing/2014/main" id="{DB25BB51-F58A-69D0-712D-372CC5DD439C}"/>
              </a:ext>
            </a:extLst>
          </p:cNvPr>
          <p:cNvCxnSpPr>
            <a:stCxn id="24" idx="2"/>
          </p:cNvCxnSpPr>
          <p:nvPr/>
        </p:nvCxnSpPr>
        <p:spPr bwMode="auto">
          <a:xfrm flipH="1" flipV="1">
            <a:off x="9028113" y="3800564"/>
            <a:ext cx="0" cy="533622"/>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Rechteck 131">
            <a:extLst>
              <a:ext uri="{FF2B5EF4-FFF2-40B4-BE49-F238E27FC236}">
                <a16:creationId xmlns:a16="http://schemas.microsoft.com/office/drawing/2014/main" id="{7620B7BF-B4C0-B799-1C5E-5FFC5AD04C57}"/>
              </a:ext>
            </a:extLst>
          </p:cNvPr>
          <p:cNvSpPr/>
          <p:nvPr/>
        </p:nvSpPr>
        <p:spPr bwMode="auto">
          <a:xfrm>
            <a:off x="9671568" y="4221088"/>
            <a:ext cx="126000" cy="126000"/>
          </a:xfrm>
          <a:prstGeom prst="rect">
            <a:avLst/>
          </a:prstGeom>
          <a:solidFill>
            <a:schemeClr val="tx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sp>
        <p:nvSpPr>
          <p:cNvPr id="27" name="Rechteck 131">
            <a:extLst>
              <a:ext uri="{FF2B5EF4-FFF2-40B4-BE49-F238E27FC236}">
                <a16:creationId xmlns:a16="http://schemas.microsoft.com/office/drawing/2014/main" id="{2E3D3256-67F2-6A46-5287-B3CA9DB7E924}"/>
              </a:ext>
            </a:extLst>
          </p:cNvPr>
          <p:cNvSpPr/>
          <p:nvPr/>
        </p:nvSpPr>
        <p:spPr bwMode="auto">
          <a:xfrm>
            <a:off x="9885796" y="4221088"/>
            <a:ext cx="126000" cy="126000"/>
          </a:xfrm>
          <a:prstGeom prst="rect">
            <a:avLst/>
          </a:prstGeom>
          <a:solidFill>
            <a:schemeClr val="tx1"/>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sp>
        <p:nvSpPr>
          <p:cNvPr id="28" name="Rechteck 131">
            <a:extLst>
              <a:ext uri="{FF2B5EF4-FFF2-40B4-BE49-F238E27FC236}">
                <a16:creationId xmlns:a16="http://schemas.microsoft.com/office/drawing/2014/main" id="{7685FB33-7E47-F94E-0062-A6A77BDF9D97}"/>
              </a:ext>
            </a:extLst>
          </p:cNvPr>
          <p:cNvSpPr/>
          <p:nvPr/>
        </p:nvSpPr>
        <p:spPr bwMode="auto">
          <a:xfrm>
            <a:off x="10085811" y="4221088"/>
            <a:ext cx="126000" cy="126000"/>
          </a:xfrm>
          <a:prstGeom prst="rect">
            <a:avLst/>
          </a:prstGeom>
          <a:solidFill>
            <a:schemeClr val="tx1"/>
          </a:solidFill>
          <a:ln>
            <a:solidFill>
              <a:schemeClr val="tx1"/>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cxnSp>
        <p:nvCxnSpPr>
          <p:cNvPr id="29" name="Gerade Verbindung 124">
            <a:extLst>
              <a:ext uri="{FF2B5EF4-FFF2-40B4-BE49-F238E27FC236}">
                <a16:creationId xmlns:a16="http://schemas.microsoft.com/office/drawing/2014/main" id="{DE5AB861-BD6A-AEC8-A672-888D0A502C50}"/>
              </a:ext>
            </a:extLst>
          </p:cNvPr>
          <p:cNvCxnSpPr>
            <a:stCxn id="19" idx="0"/>
            <a:endCxn id="27" idx="2"/>
          </p:cNvCxnSpPr>
          <p:nvPr/>
        </p:nvCxnSpPr>
        <p:spPr bwMode="auto">
          <a:xfrm flipV="1">
            <a:off x="9944949" y="4347088"/>
            <a:ext cx="0" cy="232913"/>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Gerade Verbindung 124">
            <a:extLst>
              <a:ext uri="{FF2B5EF4-FFF2-40B4-BE49-F238E27FC236}">
                <a16:creationId xmlns:a16="http://schemas.microsoft.com/office/drawing/2014/main" id="{C87D5C3F-3497-1253-95E8-A19458CFD1A3}"/>
              </a:ext>
            </a:extLst>
          </p:cNvPr>
          <p:cNvCxnSpPr/>
          <p:nvPr/>
        </p:nvCxnSpPr>
        <p:spPr bwMode="auto">
          <a:xfrm flipV="1">
            <a:off x="9734568" y="4347087"/>
            <a:ext cx="0" cy="232913"/>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Gerade Verbindung 124">
            <a:extLst>
              <a:ext uri="{FF2B5EF4-FFF2-40B4-BE49-F238E27FC236}">
                <a16:creationId xmlns:a16="http://schemas.microsoft.com/office/drawing/2014/main" id="{BC5592D0-DBB9-11E3-E20E-B1FCDF73DB8D}"/>
              </a:ext>
            </a:extLst>
          </p:cNvPr>
          <p:cNvCxnSpPr/>
          <p:nvPr/>
        </p:nvCxnSpPr>
        <p:spPr bwMode="auto">
          <a:xfrm flipV="1">
            <a:off x="10151507" y="4347088"/>
            <a:ext cx="0" cy="232913"/>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2" name="Image 31">
            <a:extLst>
              <a:ext uri="{FF2B5EF4-FFF2-40B4-BE49-F238E27FC236}">
                <a16:creationId xmlns:a16="http://schemas.microsoft.com/office/drawing/2014/main" id="{285342EC-0685-F24D-C97E-21F9A11C564A}"/>
              </a:ext>
            </a:extLst>
          </p:cNvPr>
          <p:cNvPicPr>
            <a:picLocks noChangeAspect="1"/>
          </p:cNvPicPr>
          <p:nvPr/>
        </p:nvPicPr>
        <p:blipFill>
          <a:blip r:embed="rId5"/>
          <a:stretch>
            <a:fillRect/>
          </a:stretch>
        </p:blipFill>
        <p:spPr>
          <a:xfrm>
            <a:off x="8635318" y="3296427"/>
            <a:ext cx="785590" cy="674223"/>
          </a:xfrm>
          <a:prstGeom prst="rect">
            <a:avLst/>
          </a:prstGeom>
        </p:spPr>
      </p:pic>
      <p:sp>
        <p:nvSpPr>
          <p:cNvPr id="33" name="Espace réservé du texte 1">
            <a:extLst>
              <a:ext uri="{FF2B5EF4-FFF2-40B4-BE49-F238E27FC236}">
                <a16:creationId xmlns:a16="http://schemas.microsoft.com/office/drawing/2014/main" id="{05839AAB-5018-4CA1-735F-180C594488EA}"/>
              </a:ext>
            </a:extLst>
          </p:cNvPr>
          <p:cNvSpPr txBox="1">
            <a:spLocks/>
          </p:cNvSpPr>
          <p:nvPr/>
        </p:nvSpPr>
        <p:spPr>
          <a:xfrm>
            <a:off x="4725710" y="1773238"/>
            <a:ext cx="3173433" cy="4535487"/>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r>
              <a:rPr lang="fr-FR" sz="2000" b="1" dirty="0"/>
              <a:t>Protocoles optionnels</a:t>
            </a:r>
          </a:p>
          <a:p>
            <a:pPr lvl="1"/>
            <a:r>
              <a:rPr lang="fr-FR" sz="2000" dirty="0"/>
              <a:t>MQTT </a:t>
            </a:r>
            <a:r>
              <a:rPr lang="fr-FR" sz="2000" dirty="0" err="1"/>
              <a:t>Sparkplug</a:t>
            </a:r>
            <a:endParaRPr lang="fr-FR" sz="2000" dirty="0"/>
          </a:p>
          <a:p>
            <a:pPr lvl="1"/>
            <a:r>
              <a:rPr lang="fr-FR" sz="2000" dirty="0" err="1"/>
              <a:t>BACnet</a:t>
            </a:r>
            <a:r>
              <a:rPr lang="fr-FR" sz="2000" dirty="0"/>
              <a:t>/IP</a:t>
            </a:r>
          </a:p>
          <a:p>
            <a:pPr lvl="1"/>
            <a:r>
              <a:rPr lang="fr-FR" sz="2000" dirty="0"/>
              <a:t>Télécontrôle</a:t>
            </a:r>
          </a:p>
          <a:p>
            <a:pPr lvl="2"/>
            <a:r>
              <a:rPr lang="fr-FR" sz="2000" dirty="0"/>
              <a:t>CEI 61850</a:t>
            </a:r>
          </a:p>
          <a:p>
            <a:pPr lvl="2"/>
            <a:r>
              <a:rPr lang="fr-FR" sz="2000" dirty="0"/>
              <a:t>CEI 60870</a:t>
            </a:r>
          </a:p>
          <a:p>
            <a:pPr lvl="2"/>
            <a:r>
              <a:rPr lang="fr-FR" sz="2000" dirty="0"/>
              <a:t>DNP3</a:t>
            </a:r>
          </a:p>
        </p:txBody>
      </p:sp>
      <p:pic>
        <p:nvPicPr>
          <p:cNvPr id="7" name="Image 6">
            <a:extLst>
              <a:ext uri="{FF2B5EF4-FFF2-40B4-BE49-F238E27FC236}">
                <a16:creationId xmlns:a16="http://schemas.microsoft.com/office/drawing/2014/main" id="{4950D631-AAC9-50FF-B6ED-BAFD0EF736CE}"/>
              </a:ext>
            </a:extLst>
          </p:cNvPr>
          <p:cNvPicPr>
            <a:picLocks noChangeAspect="1"/>
          </p:cNvPicPr>
          <p:nvPr/>
        </p:nvPicPr>
        <p:blipFill rotWithShape="1">
          <a:blip r:embed="rId6">
            <a:extLst>
              <a:ext uri="{28A0092B-C50C-407E-A947-70E740481C1C}">
                <a14:useLocalDpi xmlns:a14="http://schemas.microsoft.com/office/drawing/2010/main" val="0"/>
              </a:ext>
            </a:extLst>
          </a:blip>
          <a:srcRect l="2709" t="27845" r="721" b="29554"/>
          <a:stretch/>
        </p:blipFill>
        <p:spPr>
          <a:xfrm>
            <a:off x="6744072" y="5945808"/>
            <a:ext cx="1799446" cy="216000"/>
          </a:xfrm>
          <a:prstGeom prst="rect">
            <a:avLst/>
          </a:prstGeom>
        </p:spPr>
      </p:pic>
      <p:pic>
        <p:nvPicPr>
          <p:cNvPr id="8" name="Image 7">
            <a:extLst>
              <a:ext uri="{FF2B5EF4-FFF2-40B4-BE49-F238E27FC236}">
                <a16:creationId xmlns:a16="http://schemas.microsoft.com/office/drawing/2014/main" id="{00F447C4-F825-B2A7-CEFF-43311CDA5B8D}"/>
              </a:ext>
            </a:extLst>
          </p:cNvPr>
          <p:cNvPicPr>
            <a:picLocks noChangeAspect="1"/>
          </p:cNvPicPr>
          <p:nvPr/>
        </p:nvPicPr>
        <p:blipFill rotWithShape="1">
          <a:blip r:embed="rId7">
            <a:extLst>
              <a:ext uri="{28A0092B-C50C-407E-A947-70E740481C1C}">
                <a14:useLocalDpi xmlns:a14="http://schemas.microsoft.com/office/drawing/2010/main" val="0"/>
              </a:ext>
            </a:extLst>
          </a:blip>
          <a:srcRect t="36108" b="31936"/>
          <a:stretch/>
        </p:blipFill>
        <p:spPr>
          <a:xfrm>
            <a:off x="1631504" y="5969656"/>
            <a:ext cx="1432125" cy="216113"/>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75B6E150-D2BA-B818-4664-A9BE940857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7379" y="5975531"/>
            <a:ext cx="995691" cy="242700"/>
          </a:xfrm>
          <a:prstGeom prst="rect">
            <a:avLst/>
          </a:prstGeom>
        </p:spPr>
      </p:pic>
      <p:pic>
        <p:nvPicPr>
          <p:cNvPr id="34" name="Picture 2">
            <a:extLst>
              <a:ext uri="{FF2B5EF4-FFF2-40B4-BE49-F238E27FC236}">
                <a16:creationId xmlns:a16="http://schemas.microsoft.com/office/drawing/2014/main" id="{C87A2A4E-7CDA-0196-2001-9ACD3850B8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71864" y="5798236"/>
            <a:ext cx="1728436" cy="446063"/>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 34">
            <a:extLst>
              <a:ext uri="{FF2B5EF4-FFF2-40B4-BE49-F238E27FC236}">
                <a16:creationId xmlns:a16="http://schemas.microsoft.com/office/drawing/2014/main" id="{1BEAB508-566B-9780-1F0A-563536596688}"/>
              </a:ext>
            </a:extLst>
          </p:cNvPr>
          <p:cNvPicPr>
            <a:picLocks noChangeAspect="1"/>
          </p:cNvPicPr>
          <p:nvPr/>
        </p:nvPicPr>
        <p:blipFill>
          <a:blip r:embed="rId10"/>
          <a:stretch>
            <a:fillRect/>
          </a:stretch>
        </p:blipFill>
        <p:spPr>
          <a:xfrm>
            <a:off x="3215680" y="5831045"/>
            <a:ext cx="1546450" cy="493333"/>
          </a:xfrm>
          <a:prstGeom prst="rect">
            <a:avLst/>
          </a:prstGeom>
        </p:spPr>
      </p:pic>
      <p:pic>
        <p:nvPicPr>
          <p:cNvPr id="36" name="Grafik 4">
            <a:extLst>
              <a:ext uri="{FF2B5EF4-FFF2-40B4-BE49-F238E27FC236}">
                <a16:creationId xmlns:a16="http://schemas.microsoft.com/office/drawing/2014/main" id="{CBC9D01F-8D15-B98A-89B9-3E8E6B4C775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523149" y="5682063"/>
            <a:ext cx="1389275" cy="734972"/>
          </a:xfrm>
          <a:prstGeom prst="rect">
            <a:avLst/>
          </a:prstGeom>
        </p:spPr>
      </p:pic>
      <p:pic>
        <p:nvPicPr>
          <p:cNvPr id="37" name="Grafik 23">
            <a:extLst>
              <a:ext uri="{FF2B5EF4-FFF2-40B4-BE49-F238E27FC236}">
                <a16:creationId xmlns:a16="http://schemas.microsoft.com/office/drawing/2014/main" id="{674A319A-BBDD-C682-E916-B48EC437A15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68408" y="5784227"/>
            <a:ext cx="1967068" cy="536473"/>
          </a:xfrm>
          <a:prstGeom prst="rect">
            <a:avLst/>
          </a:prstGeom>
        </p:spPr>
      </p:pic>
    </p:spTree>
    <p:extLst>
      <p:ext uri="{BB962C8B-B14F-4D97-AF65-F5344CB8AC3E}">
        <p14:creationId xmlns:p14="http://schemas.microsoft.com/office/powerpoint/2010/main" val="1306164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FBF3588-35CA-0535-B57C-F5A0F65AE8A2}"/>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74A9E268-C108-39BC-CEFD-001CF71DA138}"/>
              </a:ext>
            </a:extLst>
          </p:cNvPr>
          <p:cNvSpPr>
            <a:spLocks noGrp="1"/>
          </p:cNvSpPr>
          <p:nvPr>
            <p:ph type="ftr" sz="quarter" idx="12"/>
          </p:nvPr>
        </p:nvSpPr>
        <p:spPr/>
        <p:txBody>
          <a:bodyPr/>
          <a:lstStyle/>
          <a:p>
            <a:r>
              <a:rPr lang="en-US" noProof="0"/>
              <a:t>Compact Controllers 100</a:t>
            </a:r>
            <a:endParaRPr lang="en-US" noProof="0" dirty="0"/>
          </a:p>
        </p:txBody>
      </p:sp>
      <p:sp>
        <p:nvSpPr>
          <p:cNvPr id="5" name="Espace réservé du numéro de diapositive 4">
            <a:extLst>
              <a:ext uri="{FF2B5EF4-FFF2-40B4-BE49-F238E27FC236}">
                <a16:creationId xmlns:a16="http://schemas.microsoft.com/office/drawing/2014/main" id="{55F1F64B-48AB-DBFB-C78B-F78C55637D85}"/>
              </a:ext>
            </a:extLst>
          </p:cNvPr>
          <p:cNvSpPr>
            <a:spLocks noGrp="1"/>
          </p:cNvSpPr>
          <p:nvPr>
            <p:ph type="sldNum" sz="quarter" idx="13"/>
          </p:nvPr>
        </p:nvSpPr>
        <p:spPr/>
        <p:txBody>
          <a:bodyPr/>
          <a:lstStyle/>
          <a:p>
            <a:r>
              <a:rPr lang="en-US" noProof="0"/>
              <a:t>Page </a:t>
            </a:r>
            <a:fld id="{27B5B4E9-0313-4949-9CA1-0E585048ABAC}" type="slidenum">
              <a:rPr lang="en-US" noProof="0" smtClean="0"/>
              <a:pPr/>
              <a:t>7</a:t>
            </a:fld>
            <a:endParaRPr lang="en-US" noProof="0"/>
          </a:p>
        </p:txBody>
      </p:sp>
      <p:sp>
        <p:nvSpPr>
          <p:cNvPr id="6" name="Titre 5">
            <a:extLst>
              <a:ext uri="{FF2B5EF4-FFF2-40B4-BE49-F238E27FC236}">
                <a16:creationId xmlns:a16="http://schemas.microsoft.com/office/drawing/2014/main" id="{2BBDE737-8D36-45D2-7964-D38A2A06A405}"/>
              </a:ext>
            </a:extLst>
          </p:cNvPr>
          <p:cNvSpPr>
            <a:spLocks noGrp="1"/>
          </p:cNvSpPr>
          <p:nvPr>
            <p:ph type="title"/>
          </p:nvPr>
        </p:nvSpPr>
        <p:spPr>
          <a:xfrm>
            <a:off x="838200" y="14900"/>
            <a:ext cx="10515600" cy="1325563"/>
          </a:xfrm>
        </p:spPr>
        <p:txBody>
          <a:bodyPr/>
          <a:lstStyle/>
          <a:p>
            <a:r>
              <a:rPr lang="fr-FR" dirty="0"/>
              <a:t>Exemple d’application</a:t>
            </a:r>
          </a:p>
        </p:txBody>
      </p:sp>
      <p:sp>
        <p:nvSpPr>
          <p:cNvPr id="7" name="Rectangle 6">
            <a:extLst>
              <a:ext uri="{FF2B5EF4-FFF2-40B4-BE49-F238E27FC236}">
                <a16:creationId xmlns:a16="http://schemas.microsoft.com/office/drawing/2014/main" id="{60822071-629A-E067-A9CD-62561362E3A0}"/>
              </a:ext>
            </a:extLst>
          </p:cNvPr>
          <p:cNvSpPr/>
          <p:nvPr/>
        </p:nvSpPr>
        <p:spPr bwMode="gray">
          <a:xfrm>
            <a:off x="9014025" y="1886352"/>
            <a:ext cx="299947" cy="180020"/>
          </a:xfrm>
          <a:prstGeom prst="rect">
            <a:avLst/>
          </a:prstGeom>
          <a:solidFill>
            <a:schemeClr val="bg1"/>
          </a:solidFill>
          <a:ln w="952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t" anchorCtr="0" forceAA="0" compatLnSpc="1">
            <a:prstTxWarp prst="textNoShape">
              <a:avLst/>
            </a:prstTxWarp>
            <a:noAutofit/>
          </a:bodyPr>
          <a:lstStyle/>
          <a:p>
            <a:pPr algn="ctr">
              <a:lnSpc>
                <a:spcPct val="90000"/>
              </a:lnSpc>
              <a:spcBef>
                <a:spcPts val="300"/>
              </a:spcBef>
              <a:spcAft>
                <a:spcPts val="300"/>
              </a:spcAft>
            </a:pPr>
            <a:endParaRPr lang="fr-FR" sz="1200" b="1" err="1"/>
          </a:p>
        </p:txBody>
      </p:sp>
      <p:cxnSp>
        <p:nvCxnSpPr>
          <p:cNvPr id="8" name="Gerade Verbindung 124">
            <a:extLst>
              <a:ext uri="{FF2B5EF4-FFF2-40B4-BE49-F238E27FC236}">
                <a16:creationId xmlns:a16="http://schemas.microsoft.com/office/drawing/2014/main" id="{FEE5B698-84FA-6654-1512-4C6443E9F824}"/>
              </a:ext>
            </a:extLst>
          </p:cNvPr>
          <p:cNvCxnSpPr/>
          <p:nvPr/>
        </p:nvCxnSpPr>
        <p:spPr bwMode="auto">
          <a:xfrm flipV="1">
            <a:off x="2821797" y="2463974"/>
            <a:ext cx="0" cy="804326"/>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Rechteck 131">
            <a:extLst>
              <a:ext uri="{FF2B5EF4-FFF2-40B4-BE49-F238E27FC236}">
                <a16:creationId xmlns:a16="http://schemas.microsoft.com/office/drawing/2014/main" id="{B72D4825-F680-0C30-2DFA-216162562039}"/>
              </a:ext>
            </a:extLst>
          </p:cNvPr>
          <p:cNvSpPr/>
          <p:nvPr/>
        </p:nvSpPr>
        <p:spPr bwMode="auto">
          <a:xfrm>
            <a:off x="2758153" y="3225557"/>
            <a:ext cx="126000" cy="126000"/>
          </a:xfrm>
          <a:prstGeom prst="rect">
            <a:avLst/>
          </a:prstGeom>
          <a:solidFill>
            <a:srgbClr val="9C9D9D"/>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cxnSp>
        <p:nvCxnSpPr>
          <p:cNvPr id="10" name="Gerade Verbindung 124">
            <a:extLst>
              <a:ext uri="{FF2B5EF4-FFF2-40B4-BE49-F238E27FC236}">
                <a16:creationId xmlns:a16="http://schemas.microsoft.com/office/drawing/2014/main" id="{3496A74A-2564-E4B0-8482-584E14A7AC09}"/>
              </a:ext>
            </a:extLst>
          </p:cNvPr>
          <p:cNvCxnSpPr>
            <a:endCxn id="20" idx="2"/>
          </p:cNvCxnSpPr>
          <p:nvPr/>
        </p:nvCxnSpPr>
        <p:spPr bwMode="auto">
          <a:xfrm flipH="1" flipV="1">
            <a:off x="6118140" y="3351557"/>
            <a:ext cx="0" cy="357433"/>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Gerade Verbindung 124">
            <a:extLst>
              <a:ext uri="{FF2B5EF4-FFF2-40B4-BE49-F238E27FC236}">
                <a16:creationId xmlns:a16="http://schemas.microsoft.com/office/drawing/2014/main" id="{BA784984-C0B2-F8CE-E902-199F61256BCF}"/>
              </a:ext>
            </a:extLst>
          </p:cNvPr>
          <p:cNvCxnSpPr/>
          <p:nvPr/>
        </p:nvCxnSpPr>
        <p:spPr bwMode="auto">
          <a:xfrm flipV="1">
            <a:off x="9360000" y="2575796"/>
            <a:ext cx="0" cy="722116"/>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hteck 131">
            <a:extLst>
              <a:ext uri="{FF2B5EF4-FFF2-40B4-BE49-F238E27FC236}">
                <a16:creationId xmlns:a16="http://schemas.microsoft.com/office/drawing/2014/main" id="{02979001-4550-3ABB-1570-F661BAA985ED}"/>
              </a:ext>
            </a:extLst>
          </p:cNvPr>
          <p:cNvSpPr/>
          <p:nvPr/>
        </p:nvSpPr>
        <p:spPr bwMode="auto">
          <a:xfrm>
            <a:off x="9297000" y="3221545"/>
            <a:ext cx="126000" cy="126000"/>
          </a:xfrm>
          <a:prstGeom prst="rect">
            <a:avLst/>
          </a:prstGeom>
          <a:solidFill>
            <a:srgbClr val="9C9D9D"/>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sp>
        <p:nvSpPr>
          <p:cNvPr id="13" name="ZoneTexte 12">
            <a:extLst>
              <a:ext uri="{FF2B5EF4-FFF2-40B4-BE49-F238E27FC236}">
                <a16:creationId xmlns:a16="http://schemas.microsoft.com/office/drawing/2014/main" id="{AD63939F-0307-90C3-B337-AA67897E2628}"/>
              </a:ext>
            </a:extLst>
          </p:cNvPr>
          <p:cNvSpPr txBox="1"/>
          <p:nvPr/>
        </p:nvSpPr>
        <p:spPr bwMode="gray">
          <a:xfrm>
            <a:off x="8360079" y="2952608"/>
            <a:ext cx="758611" cy="144016"/>
          </a:xfrm>
          <a:prstGeom prst="rect">
            <a:avLst/>
          </a:prstGeom>
          <a:noFill/>
        </p:spPr>
        <p:txBody>
          <a:bodyPr wrap="square" lIns="0" tIns="0" rIns="0" bIns="0" rtlCol="0">
            <a:noAutofit/>
          </a:bodyPr>
          <a:lstStyle/>
          <a:p>
            <a:pPr>
              <a:lnSpc>
                <a:spcPct val="90000"/>
              </a:lnSpc>
              <a:spcBef>
                <a:spcPts val="400"/>
              </a:spcBef>
              <a:spcAft>
                <a:spcPts val="400"/>
              </a:spcAft>
            </a:pPr>
            <a:r>
              <a:rPr lang="fr-FR" sz="1100">
                <a:solidFill>
                  <a:schemeClr val="bg2"/>
                </a:solidFill>
              </a:rPr>
              <a:t>MQTT</a:t>
            </a:r>
          </a:p>
        </p:txBody>
      </p:sp>
      <p:sp>
        <p:nvSpPr>
          <p:cNvPr id="14" name="ZoneTexte 13">
            <a:extLst>
              <a:ext uri="{FF2B5EF4-FFF2-40B4-BE49-F238E27FC236}">
                <a16:creationId xmlns:a16="http://schemas.microsoft.com/office/drawing/2014/main" id="{6263103C-C76E-274A-7572-B6C9E28ED7D0}"/>
              </a:ext>
            </a:extLst>
          </p:cNvPr>
          <p:cNvSpPr txBox="1"/>
          <p:nvPr/>
        </p:nvSpPr>
        <p:spPr bwMode="gray">
          <a:xfrm>
            <a:off x="9917568" y="1773396"/>
            <a:ext cx="1926740"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t>Plateforme Cloud</a:t>
            </a:r>
          </a:p>
        </p:txBody>
      </p:sp>
      <p:cxnSp>
        <p:nvCxnSpPr>
          <p:cNvPr id="15" name="Gerade Verbindung 135">
            <a:extLst>
              <a:ext uri="{FF2B5EF4-FFF2-40B4-BE49-F238E27FC236}">
                <a16:creationId xmlns:a16="http://schemas.microsoft.com/office/drawing/2014/main" id="{C3329F94-B193-A63B-86FC-492013D578A5}"/>
              </a:ext>
            </a:extLst>
          </p:cNvPr>
          <p:cNvCxnSpPr/>
          <p:nvPr/>
        </p:nvCxnSpPr>
        <p:spPr bwMode="auto">
          <a:xfrm>
            <a:off x="550863" y="3284545"/>
            <a:ext cx="11090275" cy="0"/>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 name="Gruppieren 160">
            <a:extLst>
              <a:ext uri="{FF2B5EF4-FFF2-40B4-BE49-F238E27FC236}">
                <a16:creationId xmlns:a16="http://schemas.microsoft.com/office/drawing/2014/main" id="{AC8AF01C-DD38-11C2-98BC-3CC3149FA86C}"/>
              </a:ext>
            </a:extLst>
          </p:cNvPr>
          <p:cNvGrpSpPr/>
          <p:nvPr/>
        </p:nvGrpSpPr>
        <p:grpSpPr>
          <a:xfrm>
            <a:off x="10737600" y="3161112"/>
            <a:ext cx="909408" cy="291600"/>
            <a:chOff x="7264800" y="1134000"/>
            <a:chExt cx="909408" cy="291600"/>
          </a:xfrm>
        </p:grpSpPr>
        <p:sp>
          <p:nvSpPr>
            <p:cNvPr id="17" name="Rechteck 161">
              <a:extLst>
                <a:ext uri="{FF2B5EF4-FFF2-40B4-BE49-F238E27FC236}">
                  <a16:creationId xmlns:a16="http://schemas.microsoft.com/office/drawing/2014/main" id="{B1FEBC95-6912-3E62-7F44-375AD77A2423}"/>
                </a:ext>
              </a:extLst>
            </p:cNvPr>
            <p:cNvSpPr/>
            <p:nvPr/>
          </p:nvSpPr>
          <p:spPr bwMode="auto">
            <a:xfrm>
              <a:off x="7274208" y="1288800"/>
              <a:ext cx="900000" cy="136800"/>
            </a:xfrm>
            <a:prstGeom prst="rect">
              <a:avLst/>
            </a:prstGeom>
            <a:solidFill>
              <a:srgbClr val="9C9D9D"/>
            </a:solidFill>
            <a:ln>
              <a:solidFill>
                <a:srgbClr val="9C9D9D"/>
              </a:solidFill>
            </a:ln>
            <a:effectLst/>
          </p:spPr>
          <p:txBody>
            <a:bodyPr vert="horz" wrap="square" lIns="0" tIns="6480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chemeClr val="bg1"/>
                  </a:solidFill>
                  <a:effectLst/>
                  <a:latin typeface="Arial" charset="0"/>
                </a:rPr>
                <a:t>Ethernet</a:t>
              </a:r>
            </a:p>
          </p:txBody>
        </p:sp>
        <p:sp>
          <p:nvSpPr>
            <p:cNvPr id="18" name="Rechteck 162">
              <a:extLst>
                <a:ext uri="{FF2B5EF4-FFF2-40B4-BE49-F238E27FC236}">
                  <a16:creationId xmlns:a16="http://schemas.microsoft.com/office/drawing/2014/main" id="{F0A3EC8E-1E1E-49F2-48BC-F6FF9EF3B7EF}"/>
                </a:ext>
              </a:extLst>
            </p:cNvPr>
            <p:cNvSpPr/>
            <p:nvPr/>
          </p:nvSpPr>
          <p:spPr bwMode="auto">
            <a:xfrm>
              <a:off x="7264800" y="1134000"/>
              <a:ext cx="900000" cy="136800"/>
            </a:xfrm>
            <a:prstGeom prst="rect">
              <a:avLst/>
            </a:prstGeom>
            <a:noFill/>
            <a:ln>
              <a:noFill/>
            </a:ln>
            <a:effectLst/>
          </p:spPr>
          <p:txBody>
            <a:bodyPr vert="horz" wrap="square" lIns="0" tIns="45720" rIns="0" bIns="64800" numCol="1" rtlCol="0" anchor="ctr" anchorCtr="0" compatLnSpc="1">
              <a:prstTxWarp prst="textNoShape">
                <a:avLst/>
              </a:prstTxWarp>
            </a:bodyPr>
            <a:lstStyle/>
            <a:p>
              <a:pPr algn="ctr" eaLnBrk="0" fontAlgn="base" hangingPunct="0">
                <a:spcBef>
                  <a:spcPct val="0"/>
                </a:spcBef>
                <a:spcAft>
                  <a:spcPct val="0"/>
                </a:spcAft>
              </a:pPr>
              <a:endParaRPr lang="de-DE" sz="1000">
                <a:latin typeface="Arial" charset="0"/>
              </a:endParaRPr>
            </a:p>
          </p:txBody>
        </p:sp>
      </p:grpSp>
      <p:pic>
        <p:nvPicPr>
          <p:cNvPr id="19" name="Picture 5">
            <a:extLst>
              <a:ext uri="{FF2B5EF4-FFF2-40B4-BE49-F238E27FC236}">
                <a16:creationId xmlns:a16="http://schemas.microsoft.com/office/drawing/2014/main" id="{40CF96B8-F5D0-F811-A508-7AA299AB53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4372" y="1773238"/>
            <a:ext cx="1974850" cy="91757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eck 131">
            <a:extLst>
              <a:ext uri="{FF2B5EF4-FFF2-40B4-BE49-F238E27FC236}">
                <a16:creationId xmlns:a16="http://schemas.microsoft.com/office/drawing/2014/main" id="{5569B374-6B9D-1E99-2DD4-EF9B9C4C4A73}"/>
              </a:ext>
            </a:extLst>
          </p:cNvPr>
          <p:cNvSpPr/>
          <p:nvPr/>
        </p:nvSpPr>
        <p:spPr bwMode="auto">
          <a:xfrm>
            <a:off x="6055141" y="3225557"/>
            <a:ext cx="126000" cy="126000"/>
          </a:xfrm>
          <a:prstGeom prst="rect">
            <a:avLst/>
          </a:prstGeom>
          <a:solidFill>
            <a:srgbClr val="9C9D9D"/>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cxnSp>
        <p:nvCxnSpPr>
          <p:cNvPr id="21" name="Gerade Verbindung 124">
            <a:extLst>
              <a:ext uri="{FF2B5EF4-FFF2-40B4-BE49-F238E27FC236}">
                <a16:creationId xmlns:a16="http://schemas.microsoft.com/office/drawing/2014/main" id="{6E5E0107-A1A9-09F3-D688-E31518E0BB76}"/>
              </a:ext>
            </a:extLst>
          </p:cNvPr>
          <p:cNvCxnSpPr>
            <a:stCxn id="20" idx="0"/>
          </p:cNvCxnSpPr>
          <p:nvPr/>
        </p:nvCxnSpPr>
        <p:spPr bwMode="auto">
          <a:xfrm flipH="1" flipV="1">
            <a:off x="6114072" y="2780134"/>
            <a:ext cx="0" cy="445423"/>
          </a:xfrm>
          <a:prstGeom prst="line">
            <a:avLst/>
          </a:prstGeom>
          <a:solidFill>
            <a:schemeClr val="accent1"/>
          </a:solidFill>
          <a:ln w="50800" cap="flat" cmpd="sng" algn="ctr">
            <a:solidFill>
              <a:srgbClr val="9C9D9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 name="Picture 2">
            <a:extLst>
              <a:ext uri="{FF2B5EF4-FFF2-40B4-BE49-F238E27FC236}">
                <a16:creationId xmlns:a16="http://schemas.microsoft.com/office/drawing/2014/main" id="{1DF51993-86EA-40BA-3E8D-BAF1F23F5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8390" y="1704087"/>
            <a:ext cx="1544637"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3" name="Gerade Verbindung 135">
            <a:extLst>
              <a:ext uri="{FF2B5EF4-FFF2-40B4-BE49-F238E27FC236}">
                <a16:creationId xmlns:a16="http://schemas.microsoft.com/office/drawing/2014/main" id="{DFEECAF2-4EB9-EA21-4173-717A49C7FCD0}"/>
              </a:ext>
            </a:extLst>
          </p:cNvPr>
          <p:cNvCxnSpPr/>
          <p:nvPr/>
        </p:nvCxnSpPr>
        <p:spPr bwMode="auto">
          <a:xfrm>
            <a:off x="2884153" y="4031392"/>
            <a:ext cx="3236555" cy="0"/>
          </a:xfrm>
          <a:prstGeom prst="line">
            <a:avLst/>
          </a:prstGeom>
          <a:solidFill>
            <a:schemeClr val="accent1"/>
          </a:solidFill>
          <a:ln w="50800" cap="flat" cmpd="sng" algn="ctr">
            <a:solidFill>
              <a:srgbClr val="9C9D9D"/>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ZoneTexte 23">
            <a:extLst>
              <a:ext uri="{FF2B5EF4-FFF2-40B4-BE49-F238E27FC236}">
                <a16:creationId xmlns:a16="http://schemas.microsoft.com/office/drawing/2014/main" id="{5373509B-58AE-06E1-3C9A-8D6AF78CA695}"/>
              </a:ext>
            </a:extLst>
          </p:cNvPr>
          <p:cNvSpPr txBox="1"/>
          <p:nvPr/>
        </p:nvSpPr>
        <p:spPr bwMode="gray">
          <a:xfrm>
            <a:off x="6884138" y="1790135"/>
            <a:ext cx="1926740"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t>Web Panel</a:t>
            </a:r>
          </a:p>
        </p:txBody>
      </p:sp>
      <p:sp>
        <p:nvSpPr>
          <p:cNvPr id="25" name="ZoneTexte 24">
            <a:extLst>
              <a:ext uri="{FF2B5EF4-FFF2-40B4-BE49-F238E27FC236}">
                <a16:creationId xmlns:a16="http://schemas.microsoft.com/office/drawing/2014/main" id="{6C6E162D-9CFE-BC0B-9596-19D9F89DE92C}"/>
              </a:ext>
            </a:extLst>
          </p:cNvPr>
          <p:cNvSpPr txBox="1"/>
          <p:nvPr/>
        </p:nvSpPr>
        <p:spPr bwMode="gray">
          <a:xfrm>
            <a:off x="3878241" y="1783581"/>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t>Superviseur</a:t>
            </a:r>
          </a:p>
        </p:txBody>
      </p:sp>
      <p:sp>
        <p:nvSpPr>
          <p:cNvPr id="26" name="ZoneTexte 25">
            <a:extLst>
              <a:ext uri="{FF2B5EF4-FFF2-40B4-BE49-F238E27FC236}">
                <a16:creationId xmlns:a16="http://schemas.microsoft.com/office/drawing/2014/main" id="{DEDABF55-E238-625C-7262-C208A83BE035}"/>
              </a:ext>
            </a:extLst>
          </p:cNvPr>
          <p:cNvSpPr txBox="1"/>
          <p:nvPr/>
        </p:nvSpPr>
        <p:spPr bwMode="gray">
          <a:xfrm>
            <a:off x="3359150" y="3664120"/>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t>Maintenance</a:t>
            </a:r>
          </a:p>
        </p:txBody>
      </p:sp>
      <p:pic>
        <p:nvPicPr>
          <p:cNvPr id="27" name="Picture 3">
            <a:extLst>
              <a:ext uri="{FF2B5EF4-FFF2-40B4-BE49-F238E27FC236}">
                <a16:creationId xmlns:a16="http://schemas.microsoft.com/office/drawing/2014/main" id="{00B6A7C0-51C2-EE2C-CD34-A2A990D762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9287" y="3668195"/>
            <a:ext cx="969962" cy="692150"/>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a:extLst>
              <a:ext uri="{FF2B5EF4-FFF2-40B4-BE49-F238E27FC236}">
                <a16:creationId xmlns:a16="http://schemas.microsoft.com/office/drawing/2014/main" id="{E6331BA0-6490-B041-E851-E1BC011E9FDC}"/>
              </a:ext>
            </a:extLst>
          </p:cNvPr>
          <p:cNvSpPr txBox="1"/>
          <p:nvPr/>
        </p:nvSpPr>
        <p:spPr bwMode="gray">
          <a:xfrm>
            <a:off x="6535045" y="3664120"/>
            <a:ext cx="2275832" cy="185177"/>
          </a:xfrm>
          <a:prstGeom prst="rect">
            <a:avLst/>
          </a:prstGeom>
          <a:noFill/>
        </p:spPr>
        <p:txBody>
          <a:bodyPr wrap="square" lIns="0" tIns="0" rIns="0" bIns="0" rtlCol="0">
            <a:noAutofit/>
          </a:bodyPr>
          <a:lstStyle/>
          <a:p>
            <a:pPr>
              <a:lnSpc>
                <a:spcPct val="90000"/>
              </a:lnSpc>
              <a:spcBef>
                <a:spcPts val="400"/>
              </a:spcBef>
              <a:spcAft>
                <a:spcPts val="400"/>
              </a:spcAft>
            </a:pPr>
            <a:r>
              <a:rPr lang="fr-FR" sz="1600"/>
              <a:t>Compact Controller 100 </a:t>
            </a:r>
          </a:p>
        </p:txBody>
      </p:sp>
      <p:sp>
        <p:nvSpPr>
          <p:cNvPr id="29" name="ZoneTexte 28">
            <a:extLst>
              <a:ext uri="{FF2B5EF4-FFF2-40B4-BE49-F238E27FC236}">
                <a16:creationId xmlns:a16="http://schemas.microsoft.com/office/drawing/2014/main" id="{AA64DE28-7BD6-348B-38DB-6C051231DEEC}"/>
              </a:ext>
            </a:extLst>
          </p:cNvPr>
          <p:cNvSpPr txBox="1"/>
          <p:nvPr/>
        </p:nvSpPr>
        <p:spPr bwMode="gray">
          <a:xfrm>
            <a:off x="2918468" y="3025954"/>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solidFill>
                  <a:schemeClr val="bg1">
                    <a:lumMod val="65000"/>
                  </a:schemeClr>
                </a:solidFill>
              </a:rPr>
              <a:t>OPC UA</a:t>
            </a:r>
          </a:p>
        </p:txBody>
      </p:sp>
      <p:sp>
        <p:nvSpPr>
          <p:cNvPr id="30" name="ZoneTexte 29">
            <a:extLst>
              <a:ext uri="{FF2B5EF4-FFF2-40B4-BE49-F238E27FC236}">
                <a16:creationId xmlns:a16="http://schemas.microsoft.com/office/drawing/2014/main" id="{BC2B89D3-160E-0BCD-DC97-2A299241EAF4}"/>
              </a:ext>
            </a:extLst>
          </p:cNvPr>
          <p:cNvSpPr txBox="1"/>
          <p:nvPr/>
        </p:nvSpPr>
        <p:spPr bwMode="gray">
          <a:xfrm>
            <a:off x="6260752" y="3018513"/>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solidFill>
                  <a:schemeClr val="bg1">
                    <a:lumMod val="65000"/>
                  </a:schemeClr>
                </a:solidFill>
              </a:rPr>
              <a:t>HTTPS</a:t>
            </a:r>
          </a:p>
        </p:txBody>
      </p:sp>
      <p:sp>
        <p:nvSpPr>
          <p:cNvPr id="31" name="ZoneTexte 30">
            <a:extLst>
              <a:ext uri="{FF2B5EF4-FFF2-40B4-BE49-F238E27FC236}">
                <a16:creationId xmlns:a16="http://schemas.microsoft.com/office/drawing/2014/main" id="{8E939E03-55D8-38B8-8566-2CFF991B0625}"/>
              </a:ext>
            </a:extLst>
          </p:cNvPr>
          <p:cNvSpPr txBox="1"/>
          <p:nvPr/>
        </p:nvSpPr>
        <p:spPr bwMode="gray">
          <a:xfrm>
            <a:off x="9486000" y="3017287"/>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solidFill>
                  <a:schemeClr val="bg1">
                    <a:lumMod val="65000"/>
                  </a:schemeClr>
                </a:solidFill>
              </a:rPr>
              <a:t>MQTT</a:t>
            </a:r>
          </a:p>
        </p:txBody>
      </p:sp>
      <p:pic>
        <p:nvPicPr>
          <p:cNvPr id="32" name="Image 31" descr="Une image contenant texte, clipart, coup de poing américain, fenêtre&#10;&#10;Description générée automatiquement">
            <a:extLst>
              <a:ext uri="{FF2B5EF4-FFF2-40B4-BE49-F238E27FC236}">
                <a16:creationId xmlns:a16="http://schemas.microsoft.com/office/drawing/2014/main" id="{3CF280C8-652D-5402-9B07-7B7AE12F882C}"/>
              </a:ext>
            </a:extLst>
          </p:cNvPr>
          <p:cNvPicPr>
            <a:picLocks noChangeAspect="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241073" y="3347545"/>
            <a:ext cx="422689" cy="261530"/>
          </a:xfrm>
          <a:prstGeom prst="rect">
            <a:avLst/>
          </a:prstGeom>
        </p:spPr>
      </p:pic>
      <p:cxnSp>
        <p:nvCxnSpPr>
          <p:cNvPr id="33" name="Gerade Verbindung 135">
            <a:extLst>
              <a:ext uri="{FF2B5EF4-FFF2-40B4-BE49-F238E27FC236}">
                <a16:creationId xmlns:a16="http://schemas.microsoft.com/office/drawing/2014/main" id="{EA4FFA8B-99EA-20FE-08A3-C96EC31D6D37}"/>
              </a:ext>
            </a:extLst>
          </p:cNvPr>
          <p:cNvCxnSpPr/>
          <p:nvPr/>
        </p:nvCxnSpPr>
        <p:spPr bwMode="auto">
          <a:xfrm>
            <a:off x="550863" y="4779397"/>
            <a:ext cx="5473138" cy="7379"/>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4" name="Gruppieren 118">
            <a:extLst>
              <a:ext uri="{FF2B5EF4-FFF2-40B4-BE49-F238E27FC236}">
                <a16:creationId xmlns:a16="http://schemas.microsoft.com/office/drawing/2014/main" id="{C54B89E8-787A-D50B-A06D-695484B6226F}"/>
              </a:ext>
            </a:extLst>
          </p:cNvPr>
          <p:cNvGrpSpPr/>
          <p:nvPr/>
        </p:nvGrpSpPr>
        <p:grpSpPr>
          <a:xfrm>
            <a:off x="550863" y="4590252"/>
            <a:ext cx="1200000" cy="364800"/>
            <a:chOff x="7264800" y="4690800"/>
            <a:chExt cx="900000" cy="273600"/>
          </a:xfrm>
        </p:grpSpPr>
        <p:sp>
          <p:nvSpPr>
            <p:cNvPr id="35" name="Rechteck 119">
              <a:extLst>
                <a:ext uri="{FF2B5EF4-FFF2-40B4-BE49-F238E27FC236}">
                  <a16:creationId xmlns:a16="http://schemas.microsoft.com/office/drawing/2014/main" id="{6F9757EB-34F4-29DF-367D-F62E7C7AF475}"/>
                </a:ext>
              </a:extLst>
            </p:cNvPr>
            <p:cNvSpPr/>
            <p:nvPr/>
          </p:nvSpPr>
          <p:spPr bwMode="auto">
            <a:xfrm>
              <a:off x="7264800" y="4827600"/>
              <a:ext cx="900000" cy="136800"/>
            </a:xfrm>
            <a:prstGeom prst="rect">
              <a:avLst/>
            </a:prstGeom>
            <a:solidFill>
              <a:schemeClr val="tx1"/>
            </a:solidFill>
            <a:ln>
              <a:solidFill>
                <a:schemeClr val="tx1"/>
              </a:solidFill>
            </a:ln>
            <a:effectLst/>
          </p:spPr>
          <p:txBody>
            <a:bodyPr vert="horz" wrap="square" lIns="0" tIns="86400" rIns="0" bIns="60960" numCol="1" rtlCol="0" anchor="ctr" anchorCtr="0" compatLnSpc="1">
              <a:prstTxWarp prst="textNoShape">
                <a:avLst/>
              </a:prstTxWarp>
            </a:bodyPr>
            <a:lstStyle/>
            <a:p>
              <a:pPr algn="ctr" defTabSz="1219170" eaLnBrk="0" fontAlgn="base" hangingPunct="0">
                <a:spcBef>
                  <a:spcPct val="0"/>
                </a:spcBef>
                <a:spcAft>
                  <a:spcPct val="0"/>
                </a:spcAft>
              </a:pPr>
              <a:r>
                <a:rPr lang="de-DE" sz="1000">
                  <a:solidFill>
                    <a:schemeClr val="bg1"/>
                  </a:solidFill>
                  <a:latin typeface="Arial" charset="0"/>
                </a:rPr>
                <a:t>RS-485</a:t>
              </a:r>
            </a:p>
          </p:txBody>
        </p:sp>
        <p:sp>
          <p:nvSpPr>
            <p:cNvPr id="36" name="Rechteck 120">
              <a:extLst>
                <a:ext uri="{FF2B5EF4-FFF2-40B4-BE49-F238E27FC236}">
                  <a16:creationId xmlns:a16="http://schemas.microsoft.com/office/drawing/2014/main" id="{C752B37B-284A-27FC-F5B4-F736C2E62090}"/>
                </a:ext>
              </a:extLst>
            </p:cNvPr>
            <p:cNvSpPr/>
            <p:nvPr/>
          </p:nvSpPr>
          <p:spPr bwMode="auto">
            <a:xfrm>
              <a:off x="7264800" y="4690800"/>
              <a:ext cx="900000" cy="136800"/>
            </a:xfrm>
            <a:prstGeom prst="rect">
              <a:avLst/>
            </a:prstGeom>
            <a:noFill/>
            <a:ln>
              <a:solidFill>
                <a:schemeClr val="tx1"/>
              </a:solidFill>
            </a:ln>
            <a:effectLst/>
          </p:spPr>
          <p:txBody>
            <a:bodyPr vert="horz" wrap="square" lIns="0" tIns="62400" rIns="0" bIns="86400" numCol="1" rtlCol="0" anchor="ctr" anchorCtr="0" compatLnSpc="1">
              <a:prstTxWarp prst="textNoShape">
                <a:avLst/>
              </a:prstTxWarp>
            </a:bodyPr>
            <a:lstStyle/>
            <a:p>
              <a:pPr algn="ctr" defTabSz="1219170" eaLnBrk="0" fontAlgn="base" hangingPunct="0">
                <a:spcBef>
                  <a:spcPct val="0"/>
                </a:spcBef>
                <a:spcAft>
                  <a:spcPct val="0"/>
                </a:spcAft>
              </a:pPr>
              <a:r>
                <a:rPr lang="de-DE" sz="1050">
                  <a:latin typeface="Arial" charset="0"/>
                </a:rPr>
                <a:t>Modbus RTU</a:t>
              </a:r>
            </a:p>
          </p:txBody>
        </p:sp>
      </p:grpSp>
      <p:pic>
        <p:nvPicPr>
          <p:cNvPr id="37" name="Image 36">
            <a:extLst>
              <a:ext uri="{FF2B5EF4-FFF2-40B4-BE49-F238E27FC236}">
                <a16:creationId xmlns:a16="http://schemas.microsoft.com/office/drawing/2014/main" id="{FF3B0E5A-A95F-DD20-4819-DA0234C19161}"/>
              </a:ext>
            </a:extLst>
          </p:cNvPr>
          <p:cNvPicPr>
            <a:picLocks noChangeAspect="1"/>
          </p:cNvPicPr>
          <p:nvPr/>
        </p:nvPicPr>
        <p:blipFill>
          <a:blip r:embed="rId6"/>
          <a:stretch>
            <a:fillRect/>
          </a:stretch>
        </p:blipFill>
        <p:spPr>
          <a:xfrm>
            <a:off x="3803938" y="5193182"/>
            <a:ext cx="293803" cy="1080775"/>
          </a:xfrm>
          <a:prstGeom prst="rect">
            <a:avLst/>
          </a:prstGeom>
        </p:spPr>
      </p:pic>
      <p:pic>
        <p:nvPicPr>
          <p:cNvPr id="38" name="Image 37">
            <a:extLst>
              <a:ext uri="{FF2B5EF4-FFF2-40B4-BE49-F238E27FC236}">
                <a16:creationId xmlns:a16="http://schemas.microsoft.com/office/drawing/2014/main" id="{96258885-B844-275C-CB5C-2F7B1819BC82}"/>
              </a:ext>
            </a:extLst>
          </p:cNvPr>
          <p:cNvPicPr>
            <a:picLocks noChangeAspect="1"/>
          </p:cNvPicPr>
          <p:nvPr/>
        </p:nvPicPr>
        <p:blipFill>
          <a:blip r:embed="rId6"/>
          <a:stretch>
            <a:fillRect/>
          </a:stretch>
        </p:blipFill>
        <p:spPr>
          <a:xfrm>
            <a:off x="4084446" y="5193182"/>
            <a:ext cx="293803" cy="1080775"/>
          </a:xfrm>
          <a:prstGeom prst="rect">
            <a:avLst/>
          </a:prstGeom>
        </p:spPr>
      </p:pic>
      <p:pic>
        <p:nvPicPr>
          <p:cNvPr id="39" name="Image 38">
            <a:extLst>
              <a:ext uri="{FF2B5EF4-FFF2-40B4-BE49-F238E27FC236}">
                <a16:creationId xmlns:a16="http://schemas.microsoft.com/office/drawing/2014/main" id="{4FE2748A-89B8-00B9-0D9C-D7924D1F5643}"/>
              </a:ext>
            </a:extLst>
          </p:cNvPr>
          <p:cNvPicPr>
            <a:picLocks noChangeAspect="1"/>
          </p:cNvPicPr>
          <p:nvPr/>
        </p:nvPicPr>
        <p:blipFill>
          <a:blip r:embed="rId6"/>
          <a:stretch>
            <a:fillRect/>
          </a:stretch>
        </p:blipFill>
        <p:spPr>
          <a:xfrm>
            <a:off x="4364954" y="5193182"/>
            <a:ext cx="293803" cy="1080775"/>
          </a:xfrm>
          <a:prstGeom prst="rect">
            <a:avLst/>
          </a:prstGeom>
        </p:spPr>
      </p:pic>
      <p:sp>
        <p:nvSpPr>
          <p:cNvPr id="40" name="Rechteck 131">
            <a:extLst>
              <a:ext uri="{FF2B5EF4-FFF2-40B4-BE49-F238E27FC236}">
                <a16:creationId xmlns:a16="http://schemas.microsoft.com/office/drawing/2014/main" id="{B5A60FB4-6EF6-0FED-C1E0-AC0E290C29C8}"/>
              </a:ext>
            </a:extLst>
          </p:cNvPr>
          <p:cNvSpPr/>
          <p:nvPr/>
        </p:nvSpPr>
        <p:spPr bwMode="auto">
          <a:xfrm>
            <a:off x="3866840" y="4714630"/>
            <a:ext cx="168000" cy="168000"/>
          </a:xfrm>
          <a:prstGeom prst="rect">
            <a:avLst/>
          </a:prstGeom>
          <a:solidFill>
            <a:schemeClr val="tx1"/>
          </a:solidFill>
          <a:ln>
            <a:noFill/>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DE" sz="1867">
              <a:latin typeface="Arial" charset="0"/>
            </a:endParaRPr>
          </a:p>
        </p:txBody>
      </p:sp>
      <p:sp>
        <p:nvSpPr>
          <p:cNvPr id="41" name="Rechteck 131">
            <a:extLst>
              <a:ext uri="{FF2B5EF4-FFF2-40B4-BE49-F238E27FC236}">
                <a16:creationId xmlns:a16="http://schemas.microsoft.com/office/drawing/2014/main" id="{A2D762C4-4D73-8BE2-C544-A20FC2864190}"/>
              </a:ext>
            </a:extLst>
          </p:cNvPr>
          <p:cNvSpPr/>
          <p:nvPr/>
        </p:nvSpPr>
        <p:spPr bwMode="auto">
          <a:xfrm>
            <a:off x="4152477" y="4714630"/>
            <a:ext cx="168000" cy="168000"/>
          </a:xfrm>
          <a:prstGeom prst="rect">
            <a:avLst/>
          </a:prstGeom>
          <a:solidFill>
            <a:schemeClr val="tx1"/>
          </a:solidFill>
          <a:ln>
            <a:noFill/>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DE" sz="1867">
              <a:latin typeface="Arial" charset="0"/>
            </a:endParaRPr>
          </a:p>
        </p:txBody>
      </p:sp>
      <p:sp>
        <p:nvSpPr>
          <p:cNvPr id="42" name="Rechteck 131">
            <a:extLst>
              <a:ext uri="{FF2B5EF4-FFF2-40B4-BE49-F238E27FC236}">
                <a16:creationId xmlns:a16="http://schemas.microsoft.com/office/drawing/2014/main" id="{FE98AD3E-A783-B2BC-4177-56859E00F1C9}"/>
              </a:ext>
            </a:extLst>
          </p:cNvPr>
          <p:cNvSpPr/>
          <p:nvPr/>
        </p:nvSpPr>
        <p:spPr bwMode="auto">
          <a:xfrm>
            <a:off x="4419164" y="4714630"/>
            <a:ext cx="168000" cy="168000"/>
          </a:xfrm>
          <a:prstGeom prst="rect">
            <a:avLst/>
          </a:prstGeom>
          <a:solidFill>
            <a:schemeClr val="tx1"/>
          </a:solidFill>
          <a:ln>
            <a:solidFill>
              <a:schemeClr val="tx1"/>
            </a:solidFill>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DE" sz="1867">
              <a:latin typeface="Arial" charset="0"/>
            </a:endParaRPr>
          </a:p>
        </p:txBody>
      </p:sp>
      <p:cxnSp>
        <p:nvCxnSpPr>
          <p:cNvPr id="43" name="Gerade Verbindung 124">
            <a:extLst>
              <a:ext uri="{FF2B5EF4-FFF2-40B4-BE49-F238E27FC236}">
                <a16:creationId xmlns:a16="http://schemas.microsoft.com/office/drawing/2014/main" id="{7A8157F6-37F9-6F75-9A87-283482EFE6C8}"/>
              </a:ext>
            </a:extLst>
          </p:cNvPr>
          <p:cNvCxnSpPr>
            <a:stCxn id="38" idx="0"/>
            <a:endCxn id="41" idx="2"/>
          </p:cNvCxnSpPr>
          <p:nvPr/>
        </p:nvCxnSpPr>
        <p:spPr bwMode="auto">
          <a:xfrm flipV="1">
            <a:off x="4231348" y="4882631"/>
            <a:ext cx="0" cy="31055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Gerade Verbindung 124">
            <a:extLst>
              <a:ext uri="{FF2B5EF4-FFF2-40B4-BE49-F238E27FC236}">
                <a16:creationId xmlns:a16="http://schemas.microsoft.com/office/drawing/2014/main" id="{10B249E5-94B0-A15C-027E-255D5A6BFE06}"/>
              </a:ext>
            </a:extLst>
          </p:cNvPr>
          <p:cNvCxnSpPr/>
          <p:nvPr/>
        </p:nvCxnSpPr>
        <p:spPr bwMode="auto">
          <a:xfrm flipV="1">
            <a:off x="3950840" y="4882630"/>
            <a:ext cx="0" cy="31055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Gerade Verbindung 124">
            <a:extLst>
              <a:ext uri="{FF2B5EF4-FFF2-40B4-BE49-F238E27FC236}">
                <a16:creationId xmlns:a16="http://schemas.microsoft.com/office/drawing/2014/main" id="{2A5D5647-7B54-3789-135F-5B5ADA095588}"/>
              </a:ext>
            </a:extLst>
          </p:cNvPr>
          <p:cNvCxnSpPr/>
          <p:nvPr/>
        </p:nvCxnSpPr>
        <p:spPr bwMode="auto">
          <a:xfrm flipV="1">
            <a:off x="4506758" y="4882631"/>
            <a:ext cx="0" cy="310551"/>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Gerade Verbindung 135">
            <a:extLst>
              <a:ext uri="{FF2B5EF4-FFF2-40B4-BE49-F238E27FC236}">
                <a16:creationId xmlns:a16="http://schemas.microsoft.com/office/drawing/2014/main" id="{7F5B3779-E737-B197-EDCE-8755B01B0DD2}"/>
              </a:ext>
            </a:extLst>
          </p:cNvPr>
          <p:cNvCxnSpPr/>
          <p:nvPr/>
        </p:nvCxnSpPr>
        <p:spPr bwMode="auto">
          <a:xfrm flipV="1">
            <a:off x="6024563" y="4407563"/>
            <a:ext cx="0" cy="371834"/>
          </a:xfrm>
          <a:prstGeom prst="line">
            <a:avLst/>
          </a:prstGeom>
          <a:solidFill>
            <a:schemeClr val="accent1"/>
          </a:solidFill>
          <a:ln w="508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Gerade Verbindung 106">
            <a:extLst>
              <a:ext uri="{FF2B5EF4-FFF2-40B4-BE49-F238E27FC236}">
                <a16:creationId xmlns:a16="http://schemas.microsoft.com/office/drawing/2014/main" id="{AE48E868-DB8A-6861-B1B6-8CCD5215354D}"/>
              </a:ext>
            </a:extLst>
          </p:cNvPr>
          <p:cNvCxnSpPr/>
          <p:nvPr/>
        </p:nvCxnSpPr>
        <p:spPr bwMode="auto">
          <a:xfrm>
            <a:off x="6168000" y="4779397"/>
            <a:ext cx="5470862" cy="0"/>
          </a:xfrm>
          <a:prstGeom prst="line">
            <a:avLst/>
          </a:prstGeom>
          <a:solidFill>
            <a:schemeClr val="accent1"/>
          </a:solidFill>
          <a:ln w="50800" cap="flat"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8" name="Grafik 31" descr="Ein Bild, das Text, Elektronik, Lautsprecher enthält.&#10;&#10;Automatisch generierte Beschreibung">
            <a:extLst>
              <a:ext uri="{FF2B5EF4-FFF2-40B4-BE49-F238E27FC236}">
                <a16:creationId xmlns:a16="http://schemas.microsoft.com/office/drawing/2014/main" id="{579EEE85-9F0A-813B-8103-70E62D5F951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70934" y="5184353"/>
            <a:ext cx="334411" cy="986400"/>
          </a:xfrm>
          <a:prstGeom prst="rect">
            <a:avLst/>
          </a:prstGeom>
          <a:effectLst>
            <a:outerShdw blurRad="63500" sx="102000" sy="102000" algn="ctr" rotWithShape="0">
              <a:prstClr val="black">
                <a:alpha val="40000"/>
              </a:prstClr>
            </a:outerShdw>
          </a:effectLst>
        </p:spPr>
      </p:pic>
      <p:cxnSp>
        <p:nvCxnSpPr>
          <p:cNvPr id="49" name="Gerade Verbindung 106">
            <a:extLst>
              <a:ext uri="{FF2B5EF4-FFF2-40B4-BE49-F238E27FC236}">
                <a16:creationId xmlns:a16="http://schemas.microsoft.com/office/drawing/2014/main" id="{83EED75F-F8C2-B0CE-7EA6-6ACE48DE45FF}"/>
              </a:ext>
            </a:extLst>
          </p:cNvPr>
          <p:cNvCxnSpPr/>
          <p:nvPr/>
        </p:nvCxnSpPr>
        <p:spPr bwMode="auto">
          <a:xfrm flipV="1">
            <a:off x="6167438" y="4408199"/>
            <a:ext cx="0" cy="378577"/>
          </a:xfrm>
          <a:prstGeom prst="line">
            <a:avLst/>
          </a:prstGeom>
          <a:solidFill>
            <a:schemeClr val="accent1"/>
          </a:solidFill>
          <a:ln w="50800" cap="flat"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Gerade Verbindung 108">
            <a:extLst>
              <a:ext uri="{FF2B5EF4-FFF2-40B4-BE49-F238E27FC236}">
                <a16:creationId xmlns:a16="http://schemas.microsoft.com/office/drawing/2014/main" id="{05327890-72D7-5FD8-84E2-3C9A91D9E6FD}"/>
              </a:ext>
            </a:extLst>
          </p:cNvPr>
          <p:cNvCxnSpPr>
            <a:endCxn id="64" idx="2"/>
          </p:cNvCxnSpPr>
          <p:nvPr/>
        </p:nvCxnSpPr>
        <p:spPr bwMode="auto">
          <a:xfrm flipV="1">
            <a:off x="7972253" y="4849776"/>
            <a:ext cx="0" cy="379224"/>
          </a:xfrm>
          <a:prstGeom prst="line">
            <a:avLst/>
          </a:prstGeom>
          <a:solidFill>
            <a:schemeClr val="accent1"/>
          </a:solidFill>
          <a:ln w="50800" cap="flat"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Gerade Verbindung 108">
            <a:extLst>
              <a:ext uri="{FF2B5EF4-FFF2-40B4-BE49-F238E27FC236}">
                <a16:creationId xmlns:a16="http://schemas.microsoft.com/office/drawing/2014/main" id="{68B3C9AE-CC31-B8C2-D959-BE3F8CAE8994}"/>
              </a:ext>
            </a:extLst>
          </p:cNvPr>
          <p:cNvCxnSpPr>
            <a:cxnSpLocks/>
          </p:cNvCxnSpPr>
          <p:nvPr/>
        </p:nvCxnSpPr>
        <p:spPr bwMode="auto">
          <a:xfrm flipV="1">
            <a:off x="9840000" y="4849776"/>
            <a:ext cx="0" cy="304795"/>
          </a:xfrm>
          <a:prstGeom prst="line">
            <a:avLst/>
          </a:prstGeom>
          <a:solidFill>
            <a:schemeClr val="accent1"/>
          </a:solidFill>
          <a:ln w="50800" cap="flat"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2" name="Picture 3">
            <a:extLst>
              <a:ext uri="{FF2B5EF4-FFF2-40B4-BE49-F238E27FC236}">
                <a16:creationId xmlns:a16="http://schemas.microsoft.com/office/drawing/2014/main" id="{53F8BCF4-9E41-D767-169E-C35CDB51E01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14850" y="5133988"/>
            <a:ext cx="938212"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ZoneTexte 52">
            <a:extLst>
              <a:ext uri="{FF2B5EF4-FFF2-40B4-BE49-F238E27FC236}">
                <a16:creationId xmlns:a16="http://schemas.microsoft.com/office/drawing/2014/main" id="{8E2B7320-C2E2-3131-4C3C-AF54ED4F11C1}"/>
              </a:ext>
            </a:extLst>
          </p:cNvPr>
          <p:cNvSpPr txBox="1"/>
          <p:nvPr/>
        </p:nvSpPr>
        <p:spPr bwMode="gray">
          <a:xfrm>
            <a:off x="8353062" y="5210018"/>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t>E/S 750</a:t>
            </a:r>
          </a:p>
        </p:txBody>
      </p:sp>
      <p:sp>
        <p:nvSpPr>
          <p:cNvPr id="54" name="ZoneTexte 53">
            <a:extLst>
              <a:ext uri="{FF2B5EF4-FFF2-40B4-BE49-F238E27FC236}">
                <a16:creationId xmlns:a16="http://schemas.microsoft.com/office/drawing/2014/main" id="{B8FC19E5-820E-B733-D741-7208CA19A654}"/>
              </a:ext>
            </a:extLst>
          </p:cNvPr>
          <p:cNvSpPr txBox="1"/>
          <p:nvPr/>
        </p:nvSpPr>
        <p:spPr bwMode="gray">
          <a:xfrm>
            <a:off x="10088029" y="5193182"/>
            <a:ext cx="1354159" cy="205542"/>
          </a:xfrm>
          <a:prstGeom prst="rect">
            <a:avLst/>
          </a:prstGeom>
          <a:noFill/>
        </p:spPr>
        <p:txBody>
          <a:bodyPr wrap="square" lIns="0" tIns="0" rIns="0" bIns="0" rtlCol="0">
            <a:noAutofit/>
          </a:bodyPr>
          <a:lstStyle/>
          <a:p>
            <a:pPr>
              <a:lnSpc>
                <a:spcPct val="90000"/>
              </a:lnSpc>
              <a:spcBef>
                <a:spcPts val="400"/>
              </a:spcBef>
              <a:spcAft>
                <a:spcPts val="400"/>
              </a:spcAft>
            </a:pPr>
            <a:r>
              <a:rPr lang="fr-FR" sz="1600"/>
              <a:t>E/S Field</a:t>
            </a:r>
          </a:p>
        </p:txBody>
      </p:sp>
      <p:pic>
        <p:nvPicPr>
          <p:cNvPr id="55" name="Image 54" descr="Une image contenant texte, clipart, coup de poing américain, fenêtre&#10;&#10;Description générée automatiquement">
            <a:extLst>
              <a:ext uri="{FF2B5EF4-FFF2-40B4-BE49-F238E27FC236}">
                <a16:creationId xmlns:a16="http://schemas.microsoft.com/office/drawing/2014/main" id="{B7A65337-8BB1-820E-2A49-88E8EEC825B2}"/>
              </a:ext>
            </a:extLst>
          </p:cNvPr>
          <p:cNvPicPr>
            <a:picLocks noChangeAspect="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230485" y="4462246"/>
            <a:ext cx="422689" cy="261530"/>
          </a:xfrm>
          <a:prstGeom prst="rect">
            <a:avLst/>
          </a:prstGeom>
        </p:spPr>
      </p:pic>
      <p:grpSp>
        <p:nvGrpSpPr>
          <p:cNvPr id="56" name="Gruppieren 118">
            <a:extLst>
              <a:ext uri="{FF2B5EF4-FFF2-40B4-BE49-F238E27FC236}">
                <a16:creationId xmlns:a16="http://schemas.microsoft.com/office/drawing/2014/main" id="{839E4402-DD3D-89FD-90F5-7D534B253CA7}"/>
              </a:ext>
            </a:extLst>
          </p:cNvPr>
          <p:cNvGrpSpPr/>
          <p:nvPr/>
        </p:nvGrpSpPr>
        <p:grpSpPr>
          <a:xfrm>
            <a:off x="10741138" y="4622331"/>
            <a:ext cx="900000" cy="273600"/>
            <a:chOff x="7264800" y="4690800"/>
            <a:chExt cx="900000" cy="273600"/>
          </a:xfrm>
        </p:grpSpPr>
        <p:sp>
          <p:nvSpPr>
            <p:cNvPr id="57" name="Rechteck 119">
              <a:extLst>
                <a:ext uri="{FF2B5EF4-FFF2-40B4-BE49-F238E27FC236}">
                  <a16:creationId xmlns:a16="http://schemas.microsoft.com/office/drawing/2014/main" id="{4E727C98-ACF2-B080-4243-78DD3976D85B}"/>
                </a:ext>
              </a:extLst>
            </p:cNvPr>
            <p:cNvSpPr/>
            <p:nvPr/>
          </p:nvSpPr>
          <p:spPr bwMode="auto">
            <a:xfrm>
              <a:off x="7264800" y="4827600"/>
              <a:ext cx="900000" cy="136800"/>
            </a:xfrm>
            <a:prstGeom prst="rect">
              <a:avLst/>
            </a:prstGeom>
            <a:solidFill>
              <a:schemeClr val="accent4"/>
            </a:solidFill>
            <a:ln>
              <a:solidFill>
                <a:schemeClr val="accent4"/>
              </a:solidFill>
            </a:ln>
            <a:effectLst/>
          </p:spPr>
          <p:txBody>
            <a:bodyPr vert="horz" wrap="square" lIns="0" tIns="64800" rIns="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solidFill>
                    <a:schemeClr val="bg1"/>
                  </a:solidFill>
                  <a:effectLst/>
                  <a:latin typeface="Arial" charset="0"/>
                </a:rPr>
                <a:t>Ethernet</a:t>
              </a:r>
            </a:p>
          </p:txBody>
        </p:sp>
        <p:sp>
          <p:nvSpPr>
            <p:cNvPr id="58" name="Rechteck 120">
              <a:extLst>
                <a:ext uri="{FF2B5EF4-FFF2-40B4-BE49-F238E27FC236}">
                  <a16:creationId xmlns:a16="http://schemas.microsoft.com/office/drawing/2014/main" id="{0728A815-BA35-43A1-B895-6A3CDC801952}"/>
                </a:ext>
              </a:extLst>
            </p:cNvPr>
            <p:cNvSpPr/>
            <p:nvPr/>
          </p:nvSpPr>
          <p:spPr bwMode="auto">
            <a:xfrm>
              <a:off x="7264800" y="4690800"/>
              <a:ext cx="900000" cy="136800"/>
            </a:xfrm>
            <a:prstGeom prst="rect">
              <a:avLst/>
            </a:prstGeom>
            <a:noFill/>
            <a:ln>
              <a:solidFill>
                <a:schemeClr val="accent4"/>
              </a:solidFill>
            </a:ln>
            <a:effectLst/>
          </p:spPr>
          <p:txBody>
            <a:bodyPr vert="horz" wrap="square" lIns="0" tIns="46800" rIns="0" bIns="64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000" b="0" i="0" u="none" strike="noStrike" cap="none" normalizeH="0" baseline="0">
                  <a:ln>
                    <a:noFill/>
                  </a:ln>
                  <a:effectLst/>
                  <a:latin typeface="Arial" charset="0"/>
                </a:rPr>
                <a:t>EtherNet/IP</a:t>
              </a:r>
            </a:p>
          </p:txBody>
        </p:sp>
      </p:grpSp>
      <p:cxnSp>
        <p:nvCxnSpPr>
          <p:cNvPr id="59" name="Connecteur droit 58">
            <a:extLst>
              <a:ext uri="{FF2B5EF4-FFF2-40B4-BE49-F238E27FC236}">
                <a16:creationId xmlns:a16="http://schemas.microsoft.com/office/drawing/2014/main" id="{6DA5DD4F-C517-990F-2C7B-C80FE0774489}"/>
              </a:ext>
            </a:extLst>
          </p:cNvPr>
          <p:cNvCxnSpPr>
            <a:cxnSpLocks/>
          </p:cNvCxnSpPr>
          <p:nvPr/>
        </p:nvCxnSpPr>
        <p:spPr>
          <a:xfrm>
            <a:off x="6181141" y="4779397"/>
            <a:ext cx="4522859" cy="0"/>
          </a:xfrm>
          <a:prstGeom prst="line">
            <a:avLst/>
          </a:prstGeom>
          <a:ln w="28575">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E0C44286-A2E9-A102-0E38-2194D17BB536}"/>
              </a:ext>
            </a:extLst>
          </p:cNvPr>
          <p:cNvCxnSpPr>
            <a:cxnSpLocks/>
          </p:cNvCxnSpPr>
          <p:nvPr/>
        </p:nvCxnSpPr>
        <p:spPr>
          <a:xfrm flipH="1" flipV="1">
            <a:off x="6166628" y="4470567"/>
            <a:ext cx="810" cy="27192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7AE43406-2C9C-6F58-35C7-9D3CEA84AC69}"/>
              </a:ext>
            </a:extLst>
          </p:cNvPr>
          <p:cNvCxnSpPr>
            <a:cxnSpLocks/>
          </p:cNvCxnSpPr>
          <p:nvPr/>
        </p:nvCxnSpPr>
        <p:spPr>
          <a:xfrm flipH="1" flipV="1">
            <a:off x="9838139" y="4874157"/>
            <a:ext cx="810" cy="27192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136284D0-46FB-5E8D-AC11-853C117A937E}"/>
              </a:ext>
            </a:extLst>
          </p:cNvPr>
          <p:cNvCxnSpPr>
            <a:cxnSpLocks/>
          </p:cNvCxnSpPr>
          <p:nvPr/>
        </p:nvCxnSpPr>
        <p:spPr>
          <a:xfrm flipV="1">
            <a:off x="7973063" y="4873841"/>
            <a:ext cx="0" cy="29261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3" name="Rechteck 107">
            <a:extLst>
              <a:ext uri="{FF2B5EF4-FFF2-40B4-BE49-F238E27FC236}">
                <a16:creationId xmlns:a16="http://schemas.microsoft.com/office/drawing/2014/main" id="{37D0118A-453C-DE84-7306-FFA1A6E030FE}"/>
              </a:ext>
            </a:extLst>
          </p:cNvPr>
          <p:cNvSpPr/>
          <p:nvPr/>
        </p:nvSpPr>
        <p:spPr bwMode="auto">
          <a:xfrm>
            <a:off x="9777068" y="4731735"/>
            <a:ext cx="126000" cy="126000"/>
          </a:xfrm>
          <a:prstGeom prst="rect">
            <a:avLst/>
          </a:prstGeom>
          <a:solidFill>
            <a:schemeClr val="accent4"/>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sp>
        <p:nvSpPr>
          <p:cNvPr id="64" name="Rechteck 107">
            <a:extLst>
              <a:ext uri="{FF2B5EF4-FFF2-40B4-BE49-F238E27FC236}">
                <a16:creationId xmlns:a16="http://schemas.microsoft.com/office/drawing/2014/main" id="{8E9BE0AC-0FCE-E7D5-5A41-093B1F6F4845}"/>
              </a:ext>
            </a:extLst>
          </p:cNvPr>
          <p:cNvSpPr/>
          <p:nvPr/>
        </p:nvSpPr>
        <p:spPr bwMode="auto">
          <a:xfrm>
            <a:off x="7909253" y="4723776"/>
            <a:ext cx="126000" cy="126000"/>
          </a:xfrm>
          <a:prstGeom prst="rect">
            <a:avLst/>
          </a:prstGeom>
          <a:solidFill>
            <a:schemeClr val="accent4"/>
          </a:solidFill>
          <a:ln>
            <a:solidFill>
              <a:schemeClr val="accent4"/>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Arial" charset="0"/>
            </a:endParaRPr>
          </a:p>
        </p:txBody>
      </p:sp>
      <p:pic>
        <p:nvPicPr>
          <p:cNvPr id="65" name="Image 64" descr="Une image contenant texte&#10;&#10;Description générée automatiquement">
            <a:extLst>
              <a:ext uri="{FF2B5EF4-FFF2-40B4-BE49-F238E27FC236}">
                <a16:creationId xmlns:a16="http://schemas.microsoft.com/office/drawing/2014/main" id="{218EE2EE-440B-83B0-AA2A-88282F8CD20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69161" y="3921211"/>
            <a:ext cx="360000" cy="360000"/>
          </a:xfrm>
          <a:prstGeom prst="rect">
            <a:avLst/>
          </a:prstGeom>
        </p:spPr>
      </p:pic>
      <p:pic>
        <p:nvPicPr>
          <p:cNvPr id="66" name="Image 65">
            <a:extLst>
              <a:ext uri="{FF2B5EF4-FFF2-40B4-BE49-F238E27FC236}">
                <a16:creationId xmlns:a16="http://schemas.microsoft.com/office/drawing/2014/main" id="{875BC6EF-3551-B3D8-01E2-112E461ED8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90930" y="3920840"/>
            <a:ext cx="357570" cy="360000"/>
          </a:xfrm>
          <a:prstGeom prst="rect">
            <a:avLst/>
          </a:prstGeom>
        </p:spPr>
      </p:pic>
      <p:sp>
        <p:nvSpPr>
          <p:cNvPr id="67" name="ZoneTexte 66">
            <a:extLst>
              <a:ext uri="{FF2B5EF4-FFF2-40B4-BE49-F238E27FC236}">
                <a16:creationId xmlns:a16="http://schemas.microsoft.com/office/drawing/2014/main" id="{490DC69F-815A-FEEE-F1AF-130D72910BA1}"/>
              </a:ext>
            </a:extLst>
          </p:cNvPr>
          <p:cNvSpPr txBox="1"/>
          <p:nvPr/>
        </p:nvSpPr>
        <p:spPr>
          <a:xfrm>
            <a:off x="6610350" y="4276725"/>
            <a:ext cx="276225" cy="123825"/>
          </a:xfrm>
          <a:prstGeom prst="rect">
            <a:avLst/>
          </a:prstGeom>
          <a:noFill/>
        </p:spPr>
        <p:txBody>
          <a:bodyPr wrap="square" lIns="0" tIns="0" rIns="0" bIns="0" rtlCol="0">
            <a:noAutofit/>
          </a:bodyPr>
          <a:lstStyle/>
          <a:p>
            <a:pPr algn="ctr"/>
            <a:r>
              <a:rPr lang="fr-FR" sz="1000">
                <a:solidFill>
                  <a:schemeClr val="tx2">
                    <a:lumMod val="50000"/>
                    <a:lumOff val="50000"/>
                  </a:schemeClr>
                </a:solidFill>
              </a:rPr>
              <a:t>PLC</a:t>
            </a:r>
          </a:p>
        </p:txBody>
      </p:sp>
      <p:sp>
        <p:nvSpPr>
          <p:cNvPr id="68" name="ZoneTexte 67">
            <a:extLst>
              <a:ext uri="{FF2B5EF4-FFF2-40B4-BE49-F238E27FC236}">
                <a16:creationId xmlns:a16="http://schemas.microsoft.com/office/drawing/2014/main" id="{BE0B00FD-3AFF-41BB-1A29-7175E30ADB09}"/>
              </a:ext>
            </a:extLst>
          </p:cNvPr>
          <p:cNvSpPr txBox="1"/>
          <p:nvPr/>
        </p:nvSpPr>
        <p:spPr>
          <a:xfrm>
            <a:off x="7029450" y="4286250"/>
            <a:ext cx="276225" cy="123825"/>
          </a:xfrm>
          <a:prstGeom prst="rect">
            <a:avLst/>
          </a:prstGeom>
          <a:noFill/>
        </p:spPr>
        <p:txBody>
          <a:bodyPr wrap="square" lIns="0" tIns="0" rIns="0" bIns="0" rtlCol="0">
            <a:noAutofit/>
          </a:bodyPr>
          <a:lstStyle/>
          <a:p>
            <a:pPr algn="ctr"/>
            <a:r>
              <a:rPr lang="fr-FR" sz="1000">
                <a:solidFill>
                  <a:schemeClr val="tx2">
                    <a:lumMod val="50000"/>
                    <a:lumOff val="50000"/>
                  </a:schemeClr>
                </a:solidFill>
              </a:rPr>
              <a:t>Visu</a:t>
            </a:r>
          </a:p>
        </p:txBody>
      </p:sp>
      <p:pic>
        <p:nvPicPr>
          <p:cNvPr id="69" name="Image 68">
            <a:extLst>
              <a:ext uri="{FF2B5EF4-FFF2-40B4-BE49-F238E27FC236}">
                <a16:creationId xmlns:a16="http://schemas.microsoft.com/office/drawing/2014/main" id="{B9715928-30EE-5653-EF58-AFA0F150EE2B}"/>
              </a:ext>
            </a:extLst>
          </p:cNvPr>
          <p:cNvPicPr>
            <a:picLocks noChangeAspect="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629649" y="1419225"/>
            <a:ext cx="1552576" cy="1552576"/>
          </a:xfrm>
          <a:prstGeom prst="rect">
            <a:avLst/>
          </a:prstGeom>
        </p:spPr>
      </p:pic>
      <p:pic>
        <p:nvPicPr>
          <p:cNvPr id="70" name="Image 69">
            <a:extLst>
              <a:ext uri="{FF2B5EF4-FFF2-40B4-BE49-F238E27FC236}">
                <a16:creationId xmlns:a16="http://schemas.microsoft.com/office/drawing/2014/main" id="{95DB3DF5-C2B2-380E-56B9-C615E41C00B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76403" y="3698573"/>
            <a:ext cx="806830" cy="692452"/>
          </a:xfrm>
          <a:prstGeom prst="rect">
            <a:avLst/>
          </a:prstGeom>
        </p:spPr>
      </p:pic>
    </p:spTree>
    <p:extLst>
      <p:ext uri="{BB962C8B-B14F-4D97-AF65-F5344CB8AC3E}">
        <p14:creationId xmlns:p14="http://schemas.microsoft.com/office/powerpoint/2010/main" val="4009575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09B1B8D-07EC-F7A1-BA6F-A4D0A37BF379}"/>
              </a:ext>
            </a:extLst>
          </p:cNvPr>
          <p:cNvSpPr>
            <a:spLocks noGrp="1"/>
          </p:cNvSpPr>
          <p:nvPr>
            <p:ph type="body" sz="quarter" idx="10"/>
          </p:nvPr>
        </p:nvSpPr>
        <p:spPr>
          <a:xfrm>
            <a:off x="346818" y="1417182"/>
            <a:ext cx="5749182" cy="3392149"/>
          </a:xfrm>
        </p:spPr>
        <p:txBody>
          <a:bodyPr/>
          <a:lstStyle/>
          <a:p>
            <a:r>
              <a:rPr lang="fr-FR" dirty="0"/>
              <a:t>Edge Computer ?</a:t>
            </a:r>
          </a:p>
          <a:p>
            <a:r>
              <a:rPr lang="fr-FR" dirty="0"/>
              <a:t>Connexion cloud ?</a:t>
            </a:r>
          </a:p>
        </p:txBody>
      </p:sp>
      <p:sp>
        <p:nvSpPr>
          <p:cNvPr id="3" name="Espace réservé de la date 2">
            <a:extLst>
              <a:ext uri="{FF2B5EF4-FFF2-40B4-BE49-F238E27FC236}">
                <a16:creationId xmlns:a16="http://schemas.microsoft.com/office/drawing/2014/main" id="{B3E77647-7D4E-F1B0-E00F-90B5E8FCC2A6}"/>
              </a:ext>
            </a:extLst>
          </p:cNvPr>
          <p:cNvSpPr>
            <a:spLocks noGrp="1"/>
          </p:cNvSpPr>
          <p:nvPr>
            <p:ph type="dt" sz="half" idx="11"/>
          </p:nvPr>
        </p:nvSpPr>
        <p:spPr/>
        <p:txBody>
          <a:bodyPr/>
          <a:lstStyle/>
          <a:p>
            <a:r>
              <a:rPr lang="en-US" noProof="0"/>
              <a:t>WAGO France        03 2025</a:t>
            </a:r>
            <a:endParaRPr lang="en-US" noProof="0" dirty="0"/>
          </a:p>
        </p:txBody>
      </p:sp>
      <p:sp>
        <p:nvSpPr>
          <p:cNvPr id="4" name="Espace réservé du pied de page 3">
            <a:extLst>
              <a:ext uri="{FF2B5EF4-FFF2-40B4-BE49-F238E27FC236}">
                <a16:creationId xmlns:a16="http://schemas.microsoft.com/office/drawing/2014/main" id="{D87E6AE7-108D-E6BF-11C3-F1455391ED97}"/>
              </a:ext>
            </a:extLst>
          </p:cNvPr>
          <p:cNvSpPr>
            <a:spLocks noGrp="1"/>
          </p:cNvSpPr>
          <p:nvPr>
            <p:ph type="ftr" sz="quarter" idx="12"/>
          </p:nvPr>
        </p:nvSpPr>
        <p:spPr/>
        <p:txBody>
          <a:bodyPr/>
          <a:lstStyle/>
          <a:p>
            <a:r>
              <a:rPr lang="en-US" noProof="0"/>
              <a:t>Compact Controllers 100</a:t>
            </a:r>
            <a:endParaRPr lang="en-US" noProof="0" dirty="0"/>
          </a:p>
        </p:txBody>
      </p:sp>
      <p:sp>
        <p:nvSpPr>
          <p:cNvPr id="5" name="Espace réservé du numéro de diapositive 4">
            <a:extLst>
              <a:ext uri="{FF2B5EF4-FFF2-40B4-BE49-F238E27FC236}">
                <a16:creationId xmlns:a16="http://schemas.microsoft.com/office/drawing/2014/main" id="{4AEF83E4-722E-C628-7E59-6A5ED4259FE5}"/>
              </a:ext>
            </a:extLst>
          </p:cNvPr>
          <p:cNvSpPr>
            <a:spLocks noGrp="1"/>
          </p:cNvSpPr>
          <p:nvPr>
            <p:ph type="sldNum" sz="quarter" idx="13"/>
          </p:nvPr>
        </p:nvSpPr>
        <p:spPr/>
        <p:txBody>
          <a:bodyPr/>
          <a:lstStyle/>
          <a:p>
            <a:r>
              <a:rPr lang="en-US" noProof="0"/>
              <a:t>Page </a:t>
            </a:r>
            <a:fld id="{27B5B4E9-0313-4949-9CA1-0E585048ABAC}" type="slidenum">
              <a:rPr lang="en-US" noProof="0" smtClean="0"/>
              <a:pPr/>
              <a:t>8</a:t>
            </a:fld>
            <a:endParaRPr lang="en-US" noProof="0"/>
          </a:p>
        </p:txBody>
      </p:sp>
      <p:sp>
        <p:nvSpPr>
          <p:cNvPr id="6" name="Titre 5">
            <a:extLst>
              <a:ext uri="{FF2B5EF4-FFF2-40B4-BE49-F238E27FC236}">
                <a16:creationId xmlns:a16="http://schemas.microsoft.com/office/drawing/2014/main" id="{31D5222B-1248-EB5C-AE43-25263C59A603}"/>
              </a:ext>
            </a:extLst>
          </p:cNvPr>
          <p:cNvSpPr>
            <a:spLocks noGrp="1"/>
          </p:cNvSpPr>
          <p:nvPr>
            <p:ph type="title"/>
          </p:nvPr>
        </p:nvSpPr>
        <p:spPr>
          <a:xfrm>
            <a:off x="550863" y="0"/>
            <a:ext cx="10515600" cy="1325563"/>
          </a:xfrm>
        </p:spPr>
        <p:txBody>
          <a:bodyPr/>
          <a:lstStyle/>
          <a:p>
            <a:r>
              <a:rPr lang="fr-FR" dirty="0"/>
              <a:t>Avantages</a:t>
            </a:r>
          </a:p>
        </p:txBody>
      </p:sp>
      <p:pic>
        <p:nvPicPr>
          <p:cNvPr id="7" name="Image 4">
            <a:extLst>
              <a:ext uri="{FF2B5EF4-FFF2-40B4-BE49-F238E27FC236}">
                <a16:creationId xmlns:a16="http://schemas.microsoft.com/office/drawing/2014/main" id="{02878A9B-9284-8F06-9216-C42940295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054" y="352425"/>
            <a:ext cx="7515246"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6">
            <a:extLst>
              <a:ext uri="{FF2B5EF4-FFF2-40B4-BE49-F238E27FC236}">
                <a16:creationId xmlns:a16="http://schemas.microsoft.com/office/drawing/2014/main" id="{8FA6F9C3-DAD2-7F0C-89A4-B99EEF2D38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6054" y="3309937"/>
            <a:ext cx="7531172"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257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2186442E-046C-C0ED-6572-589F58DD6A76}"/>
              </a:ext>
            </a:extLst>
          </p:cNvPr>
          <p:cNvSpPr>
            <a:spLocks noGrp="1"/>
          </p:cNvSpPr>
          <p:nvPr>
            <p:ph type="dt" sz="half" idx="11"/>
          </p:nvPr>
        </p:nvSpPr>
        <p:spPr/>
        <p:txBody>
          <a:bodyPr/>
          <a:lstStyle/>
          <a:p>
            <a:r>
              <a:rPr lang="en-US" noProof="0" dirty="0"/>
              <a:t>WAGO France        03 2025</a:t>
            </a:r>
          </a:p>
        </p:txBody>
      </p:sp>
      <p:sp>
        <p:nvSpPr>
          <p:cNvPr id="4" name="Espace réservé du pied de page 3">
            <a:extLst>
              <a:ext uri="{FF2B5EF4-FFF2-40B4-BE49-F238E27FC236}">
                <a16:creationId xmlns:a16="http://schemas.microsoft.com/office/drawing/2014/main" id="{F89AE797-F385-6855-1D7B-95F8B00872C2}"/>
              </a:ext>
            </a:extLst>
          </p:cNvPr>
          <p:cNvSpPr>
            <a:spLocks noGrp="1"/>
          </p:cNvSpPr>
          <p:nvPr>
            <p:ph type="ftr" sz="quarter" idx="12"/>
          </p:nvPr>
        </p:nvSpPr>
        <p:spPr/>
        <p:txBody>
          <a:bodyPr/>
          <a:lstStyle/>
          <a:p>
            <a:r>
              <a:rPr lang="en-US" noProof="0" dirty="0"/>
              <a:t>Compact Controllers 100</a:t>
            </a:r>
          </a:p>
        </p:txBody>
      </p:sp>
      <p:sp>
        <p:nvSpPr>
          <p:cNvPr id="5" name="Espace réservé du numéro de diapositive 4">
            <a:extLst>
              <a:ext uri="{FF2B5EF4-FFF2-40B4-BE49-F238E27FC236}">
                <a16:creationId xmlns:a16="http://schemas.microsoft.com/office/drawing/2014/main" id="{286EF7B3-A0BB-E901-5162-B0CB0050D14B}"/>
              </a:ext>
            </a:extLst>
          </p:cNvPr>
          <p:cNvSpPr>
            <a:spLocks noGrp="1"/>
          </p:cNvSpPr>
          <p:nvPr>
            <p:ph type="sldNum" sz="quarter" idx="13"/>
          </p:nvPr>
        </p:nvSpPr>
        <p:spPr/>
        <p:txBody>
          <a:bodyPr/>
          <a:lstStyle/>
          <a:p>
            <a:r>
              <a:rPr lang="en-US" noProof="0"/>
              <a:t>Page </a:t>
            </a:r>
            <a:fld id="{27B5B4E9-0313-4949-9CA1-0E585048ABAC}" type="slidenum">
              <a:rPr lang="en-US" noProof="0" smtClean="0"/>
              <a:pPr/>
              <a:t>9</a:t>
            </a:fld>
            <a:endParaRPr lang="en-US" noProof="0"/>
          </a:p>
        </p:txBody>
      </p:sp>
      <p:sp>
        <p:nvSpPr>
          <p:cNvPr id="6" name="Titre 5">
            <a:extLst>
              <a:ext uri="{FF2B5EF4-FFF2-40B4-BE49-F238E27FC236}">
                <a16:creationId xmlns:a16="http://schemas.microsoft.com/office/drawing/2014/main" id="{7A39DAD8-314F-25BA-2C49-FE8E5708E3A5}"/>
              </a:ext>
            </a:extLst>
          </p:cNvPr>
          <p:cNvSpPr>
            <a:spLocks noGrp="1"/>
          </p:cNvSpPr>
          <p:nvPr>
            <p:ph type="title"/>
          </p:nvPr>
        </p:nvSpPr>
        <p:spPr>
          <a:xfrm>
            <a:off x="838200" y="27396"/>
            <a:ext cx="10515600" cy="1325563"/>
          </a:xfrm>
        </p:spPr>
        <p:txBody>
          <a:bodyPr/>
          <a:lstStyle/>
          <a:p>
            <a:r>
              <a:rPr lang="fr-FR" dirty="0"/>
              <a:t>Variantes</a:t>
            </a:r>
          </a:p>
        </p:txBody>
      </p:sp>
      <p:pic>
        <p:nvPicPr>
          <p:cNvPr id="7" name="Picture 4">
            <a:extLst>
              <a:ext uri="{FF2B5EF4-FFF2-40B4-BE49-F238E27FC236}">
                <a16:creationId xmlns:a16="http://schemas.microsoft.com/office/drawing/2014/main" id="{C7CF2231-AEBB-6E18-064B-2B1DC047C2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844" y="1448780"/>
            <a:ext cx="3024336" cy="30243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8F40FD3-A569-910B-8200-4C7717821AF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340" y="1016732"/>
            <a:ext cx="3456384" cy="3456384"/>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texte 1">
            <a:extLst>
              <a:ext uri="{FF2B5EF4-FFF2-40B4-BE49-F238E27FC236}">
                <a16:creationId xmlns:a16="http://schemas.microsoft.com/office/drawing/2014/main" id="{6A4481C4-ECEF-2543-21E5-C621AE336FDE}"/>
              </a:ext>
            </a:extLst>
          </p:cNvPr>
          <p:cNvSpPr txBox="1">
            <a:spLocks/>
          </p:cNvSpPr>
          <p:nvPr/>
        </p:nvSpPr>
        <p:spPr>
          <a:xfrm>
            <a:off x="550864" y="4364083"/>
            <a:ext cx="2665412" cy="1835609"/>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r>
              <a:rPr lang="fr-FR" b="1" dirty="0"/>
              <a:t>751-9301 CC100</a:t>
            </a:r>
          </a:p>
          <a:p>
            <a:pPr lvl="1"/>
            <a:r>
              <a:rPr lang="fr-FR" dirty="0"/>
              <a:t>Single </a:t>
            </a:r>
            <a:r>
              <a:rPr lang="fr-FR" dirty="0" err="1"/>
              <a:t>core</a:t>
            </a:r>
            <a:r>
              <a:rPr lang="fr-FR" dirty="0"/>
              <a:t> 650 MHz</a:t>
            </a:r>
          </a:p>
          <a:p>
            <a:pPr lvl="1"/>
            <a:r>
              <a:rPr lang="fr-FR" dirty="0"/>
              <a:t>2xEthernet</a:t>
            </a:r>
          </a:p>
          <a:p>
            <a:pPr lvl="1"/>
            <a:r>
              <a:rPr lang="fr-FR" dirty="0"/>
              <a:t>1xRS-485</a:t>
            </a:r>
          </a:p>
        </p:txBody>
      </p:sp>
      <p:pic>
        <p:nvPicPr>
          <p:cNvPr id="10" name="Image 9">
            <a:extLst>
              <a:ext uri="{FF2B5EF4-FFF2-40B4-BE49-F238E27FC236}">
                <a16:creationId xmlns:a16="http://schemas.microsoft.com/office/drawing/2014/main" id="{E83B9038-459D-C280-30CE-A5AD1BE8D882}"/>
              </a:ext>
            </a:extLst>
          </p:cNvPr>
          <p:cNvPicPr>
            <a:picLocks noChangeAspect="1"/>
          </p:cNvPicPr>
          <p:nvPr/>
        </p:nvPicPr>
        <p:blipFill rotWithShape="1">
          <a:blip r:embed="rId4">
            <a:extLst>
              <a:ext uri="{28A0092B-C50C-407E-A947-70E740481C1C}">
                <a14:useLocalDpi xmlns:a14="http://schemas.microsoft.com/office/drawing/2010/main" val="0"/>
              </a:ext>
            </a:extLst>
          </a:blip>
          <a:srcRect t="18217" b="7120"/>
          <a:stretch/>
        </p:blipFill>
        <p:spPr>
          <a:xfrm>
            <a:off x="8659357" y="1701829"/>
            <a:ext cx="3374173" cy="2519259"/>
          </a:xfrm>
          <a:prstGeom prst="rect">
            <a:avLst/>
          </a:prstGeom>
        </p:spPr>
      </p:pic>
      <p:sp>
        <p:nvSpPr>
          <p:cNvPr id="11" name="Espace réservé du texte 1">
            <a:extLst>
              <a:ext uri="{FF2B5EF4-FFF2-40B4-BE49-F238E27FC236}">
                <a16:creationId xmlns:a16="http://schemas.microsoft.com/office/drawing/2014/main" id="{F8A5DA62-47E6-201B-0620-07306AFE6E7A}"/>
              </a:ext>
            </a:extLst>
          </p:cNvPr>
          <p:cNvSpPr txBox="1">
            <a:spLocks/>
          </p:cNvSpPr>
          <p:nvPr/>
        </p:nvSpPr>
        <p:spPr>
          <a:xfrm>
            <a:off x="4871306" y="4364082"/>
            <a:ext cx="2665412" cy="1835609"/>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r>
              <a:rPr lang="fr-FR" b="1" dirty="0"/>
              <a:t>751-9401 CC100 CAN</a:t>
            </a:r>
          </a:p>
          <a:p>
            <a:pPr lvl="1"/>
            <a:r>
              <a:rPr lang="fr-FR" dirty="0"/>
              <a:t>Dual </a:t>
            </a:r>
            <a:r>
              <a:rPr lang="fr-FR" dirty="0" err="1"/>
              <a:t>core</a:t>
            </a:r>
            <a:r>
              <a:rPr lang="fr-FR" dirty="0"/>
              <a:t> 650 MHz</a:t>
            </a:r>
          </a:p>
          <a:p>
            <a:pPr lvl="1"/>
            <a:r>
              <a:rPr lang="fr-FR" dirty="0"/>
              <a:t>2xEthernet</a:t>
            </a:r>
          </a:p>
          <a:p>
            <a:pPr lvl="1"/>
            <a:r>
              <a:rPr lang="fr-FR" dirty="0"/>
              <a:t>1xRS-485</a:t>
            </a:r>
          </a:p>
          <a:p>
            <a:pPr lvl="1"/>
            <a:r>
              <a:rPr lang="fr-FR" dirty="0"/>
              <a:t>1xCAN</a:t>
            </a:r>
          </a:p>
        </p:txBody>
      </p:sp>
      <p:sp>
        <p:nvSpPr>
          <p:cNvPr id="12" name="Espace réservé du texte 1">
            <a:extLst>
              <a:ext uri="{FF2B5EF4-FFF2-40B4-BE49-F238E27FC236}">
                <a16:creationId xmlns:a16="http://schemas.microsoft.com/office/drawing/2014/main" id="{9C7A128A-ABF4-D547-DA92-5672094983B2}"/>
              </a:ext>
            </a:extLst>
          </p:cNvPr>
          <p:cNvSpPr txBox="1">
            <a:spLocks/>
          </p:cNvSpPr>
          <p:nvPr/>
        </p:nvSpPr>
        <p:spPr>
          <a:xfrm>
            <a:off x="9013737" y="4329100"/>
            <a:ext cx="2665412" cy="1835609"/>
          </a:xfrm>
          <a:prstGeom prst="rect">
            <a:avLst/>
          </a:prstGeom>
        </p:spPr>
        <p:txBody>
          <a:bodyPr vert="horz" lIns="0" tIns="0" rIns="0" bIns="0" rtlCol="0" anchor="t" anchorCtr="0">
            <a:noAutofit/>
          </a:bodyPr>
          <a:lstStyle>
            <a:lvl1pPr marL="0" indent="0" algn="l" defTabSz="914400" rtl="0" eaLnBrk="1" latinLnBrk="0" hangingPunct="1">
              <a:lnSpc>
                <a:spcPct val="115000"/>
              </a:lnSpc>
              <a:spcBef>
                <a:spcPts val="0"/>
              </a:spcBef>
              <a:buFont typeface="Arial" panose="020B0604020202020204" pitchFamily="34" charset="0"/>
              <a:buNone/>
              <a:defRPr sz="1600" kern="700" spc="40" baseline="0">
                <a:solidFill>
                  <a:schemeClr val="tx1"/>
                </a:solidFill>
                <a:latin typeface="+mn-lt"/>
                <a:ea typeface="+mn-ea"/>
                <a:cs typeface="+mn-cs"/>
              </a:defRPr>
            </a:lvl1pPr>
            <a:lvl2pPr marL="234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
              <a:defRPr sz="1600" kern="700" spc="40" baseline="0">
                <a:solidFill>
                  <a:schemeClr val="tx1"/>
                </a:solidFill>
                <a:latin typeface="+mn-lt"/>
                <a:ea typeface="+mn-ea"/>
                <a:cs typeface="+mn-cs"/>
              </a:defRPr>
            </a:lvl2pPr>
            <a:lvl3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3pPr>
            <a:lvl4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4pPr>
            <a:lvl5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5pPr>
            <a:lvl6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6pPr>
            <a:lvl7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7pPr>
            <a:lvl8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8pPr>
            <a:lvl9pPr marL="468000" indent="-234000" algn="l" defTabSz="914400" rtl="0" eaLnBrk="1" latinLnBrk="0" hangingPunct="1">
              <a:lnSpc>
                <a:spcPct val="115000"/>
              </a:lnSpc>
              <a:spcBef>
                <a:spcPts val="0"/>
              </a:spcBef>
              <a:spcAft>
                <a:spcPts val="600"/>
              </a:spcAft>
              <a:buClr>
                <a:schemeClr val="accent1"/>
              </a:buClr>
              <a:buSzPct val="90000"/>
              <a:buFont typeface="Wingdings 2" panose="05020102010507070707" pitchFamily="18" charset="2"/>
              <a:buChar char="¾"/>
              <a:defRPr sz="1600" kern="700" spc="40" baseline="0">
                <a:solidFill>
                  <a:schemeClr val="tx1"/>
                </a:solidFill>
                <a:latin typeface="+mn-lt"/>
                <a:ea typeface="+mn-ea"/>
                <a:cs typeface="+mn-cs"/>
              </a:defRPr>
            </a:lvl9pPr>
          </a:lstStyle>
          <a:p>
            <a:r>
              <a:rPr lang="fr-FR" b="1" dirty="0"/>
              <a:t>751-9402 CC100 </a:t>
            </a:r>
            <a:r>
              <a:rPr lang="en-US" b="1" dirty="0"/>
              <a:t>Multi-I/O</a:t>
            </a:r>
            <a:endParaRPr lang="fr-FR" b="1" dirty="0"/>
          </a:p>
          <a:p>
            <a:pPr marL="233680" lvl="1" indent="-233680"/>
            <a:r>
              <a:rPr lang="fr-FR" dirty="0"/>
              <a:t>Dual </a:t>
            </a:r>
            <a:r>
              <a:rPr lang="fr-FR" dirty="0" err="1"/>
              <a:t>core</a:t>
            </a:r>
            <a:r>
              <a:rPr lang="fr-FR" dirty="0"/>
              <a:t> 650 MHz</a:t>
            </a:r>
            <a:endParaRPr lang="fr-FR" dirty="0">
              <a:cs typeface="Arial"/>
            </a:endParaRPr>
          </a:p>
          <a:p>
            <a:pPr marL="233680" lvl="1" indent="-233680"/>
            <a:r>
              <a:rPr lang="fr-FR" dirty="0"/>
              <a:t>2xEthernet</a:t>
            </a:r>
            <a:endParaRPr lang="fr-FR" dirty="0">
              <a:cs typeface="Arial"/>
            </a:endParaRPr>
          </a:p>
          <a:p>
            <a:pPr marL="233680" lvl="1" indent="-233680"/>
            <a:r>
              <a:rPr lang="fr-FR" dirty="0"/>
              <a:t>2xRS-485</a:t>
            </a:r>
            <a:endParaRPr lang="fr-FR" dirty="0">
              <a:cs typeface="Arial"/>
            </a:endParaRPr>
          </a:p>
          <a:p>
            <a:pPr marL="233680" lvl="1" indent="-233680"/>
            <a:r>
              <a:rPr lang="fr-FR" dirty="0"/>
              <a:t>E/S configurables</a:t>
            </a:r>
            <a:endParaRPr lang="fr-FR" dirty="0">
              <a:cs typeface="Arial"/>
            </a:endParaRPr>
          </a:p>
        </p:txBody>
      </p:sp>
    </p:spTree>
    <p:extLst>
      <p:ext uri="{BB962C8B-B14F-4D97-AF65-F5344CB8AC3E}">
        <p14:creationId xmlns:p14="http://schemas.microsoft.com/office/powerpoint/2010/main" val="17654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D95DC1-C78B-9034-EF0F-FC00029BCCE2}"/>
              </a:ext>
            </a:extLst>
          </p:cNvPr>
          <p:cNvSpPr>
            <a:spLocks noGrp="1"/>
          </p:cNvSpPr>
          <p:nvPr>
            <p:ph type="title"/>
          </p:nvPr>
        </p:nvSpPr>
        <p:spPr/>
        <p:txBody>
          <a:bodyPr/>
          <a:lstStyle/>
          <a:p>
            <a:r>
              <a:rPr lang="fr-FR" dirty="0" err="1"/>
              <a:t>Codesys</a:t>
            </a:r>
            <a:endParaRPr lang="fr-FR" dirty="0"/>
          </a:p>
        </p:txBody>
      </p:sp>
      <p:sp>
        <p:nvSpPr>
          <p:cNvPr id="4" name="Espace réservé de la date 3">
            <a:extLst>
              <a:ext uri="{FF2B5EF4-FFF2-40B4-BE49-F238E27FC236}">
                <a16:creationId xmlns:a16="http://schemas.microsoft.com/office/drawing/2014/main" id="{DA407A79-790D-068E-8B68-7CA124180EC4}"/>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CF24BCBF-C74F-6614-117B-12A9BDA568A9}"/>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A6FEEB5B-2404-6A5D-2E94-027C23876628}"/>
              </a:ext>
            </a:extLst>
          </p:cNvPr>
          <p:cNvSpPr>
            <a:spLocks noGrp="1"/>
          </p:cNvSpPr>
          <p:nvPr>
            <p:ph type="sldNum" sz="quarter" idx="12"/>
          </p:nvPr>
        </p:nvSpPr>
        <p:spPr/>
        <p:txBody>
          <a:bodyPr/>
          <a:lstStyle/>
          <a:p>
            <a:fld id="{08FD83BC-23D6-49BC-99B7-C0BC0672854D}" type="slidenum">
              <a:rPr lang="fr-FR" smtClean="0"/>
              <a:t>10</a:t>
            </a:fld>
            <a:endParaRPr lang="fr-FR"/>
          </a:p>
        </p:txBody>
      </p:sp>
      <p:pic>
        <p:nvPicPr>
          <p:cNvPr id="14" name="Espace réservé du contenu 13">
            <a:extLst>
              <a:ext uri="{FF2B5EF4-FFF2-40B4-BE49-F238E27FC236}">
                <a16:creationId xmlns:a16="http://schemas.microsoft.com/office/drawing/2014/main" id="{8D6FEC09-CAB7-1665-5A96-D17825B12943}"/>
              </a:ext>
            </a:extLst>
          </p:cNvPr>
          <p:cNvPicPr>
            <a:picLocks noGrp="1" noChangeAspect="1"/>
          </p:cNvPicPr>
          <p:nvPr>
            <p:ph idx="1"/>
          </p:nvPr>
        </p:nvPicPr>
        <p:blipFill>
          <a:blip r:embed="rId2"/>
          <a:stretch>
            <a:fillRect/>
          </a:stretch>
        </p:blipFill>
        <p:spPr>
          <a:xfrm>
            <a:off x="942372" y="1577010"/>
            <a:ext cx="10515600" cy="4480508"/>
          </a:xfrm>
          <a:prstGeom prst="rect">
            <a:avLst/>
          </a:prstGeom>
        </p:spPr>
      </p:pic>
      <p:sp>
        <p:nvSpPr>
          <p:cNvPr id="15" name="ZoneTexte 14">
            <a:extLst>
              <a:ext uri="{FF2B5EF4-FFF2-40B4-BE49-F238E27FC236}">
                <a16:creationId xmlns:a16="http://schemas.microsoft.com/office/drawing/2014/main" id="{4C4D1823-649F-BD97-84D0-12A852FBC6F0}"/>
              </a:ext>
            </a:extLst>
          </p:cNvPr>
          <p:cNvSpPr txBox="1"/>
          <p:nvPr/>
        </p:nvSpPr>
        <p:spPr>
          <a:xfrm>
            <a:off x="838200" y="1093512"/>
            <a:ext cx="8051884" cy="369332"/>
          </a:xfrm>
          <a:prstGeom prst="rect">
            <a:avLst/>
          </a:prstGeom>
          <a:noFill/>
        </p:spPr>
        <p:txBody>
          <a:bodyPr wrap="none" rtlCol="0">
            <a:spAutoFit/>
          </a:bodyPr>
          <a:lstStyle/>
          <a:p>
            <a:r>
              <a:rPr lang="fr-FR" dirty="0" err="1"/>
              <a:t>Codesys</a:t>
            </a:r>
            <a:r>
              <a:rPr lang="fr-FR" dirty="0"/>
              <a:t>, société allemande créé en 1994, utilisé par plus de 500 constructeurs</a:t>
            </a:r>
          </a:p>
        </p:txBody>
      </p:sp>
    </p:spTree>
    <p:extLst>
      <p:ext uri="{BB962C8B-B14F-4D97-AF65-F5344CB8AC3E}">
        <p14:creationId xmlns:p14="http://schemas.microsoft.com/office/powerpoint/2010/main" val="863008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A02493-0E25-3E32-348F-3CA83423E7AD}"/>
              </a:ext>
            </a:extLst>
          </p:cNvPr>
          <p:cNvSpPr>
            <a:spLocks noGrp="1"/>
          </p:cNvSpPr>
          <p:nvPr>
            <p:ph type="title"/>
          </p:nvPr>
        </p:nvSpPr>
        <p:spPr/>
        <p:txBody>
          <a:bodyPr/>
          <a:lstStyle/>
          <a:p>
            <a:r>
              <a:rPr lang="fr-FR" dirty="0"/>
              <a:t>Installation </a:t>
            </a:r>
            <a:r>
              <a:rPr lang="fr-FR" dirty="0" err="1"/>
              <a:t>Codesys</a:t>
            </a:r>
            <a:endParaRPr lang="fr-FR" dirty="0"/>
          </a:p>
        </p:txBody>
      </p:sp>
      <p:sp>
        <p:nvSpPr>
          <p:cNvPr id="4" name="Espace réservé de la date 3">
            <a:extLst>
              <a:ext uri="{FF2B5EF4-FFF2-40B4-BE49-F238E27FC236}">
                <a16:creationId xmlns:a16="http://schemas.microsoft.com/office/drawing/2014/main" id="{1E7A344F-A2FD-DA9B-8B3B-6B683C761A21}"/>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97570B6C-E985-CAD6-1FAB-68B5623ABD50}"/>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2008DCCB-8A29-E7F2-B537-9C178E5D1460}"/>
              </a:ext>
            </a:extLst>
          </p:cNvPr>
          <p:cNvSpPr>
            <a:spLocks noGrp="1"/>
          </p:cNvSpPr>
          <p:nvPr>
            <p:ph type="sldNum" sz="quarter" idx="12"/>
          </p:nvPr>
        </p:nvSpPr>
        <p:spPr/>
        <p:txBody>
          <a:bodyPr/>
          <a:lstStyle/>
          <a:p>
            <a:fld id="{08FD83BC-23D6-49BC-99B7-C0BC0672854D}" type="slidenum">
              <a:rPr lang="fr-FR" smtClean="0"/>
              <a:t>11</a:t>
            </a:fld>
            <a:endParaRPr lang="fr-FR"/>
          </a:p>
        </p:txBody>
      </p:sp>
      <p:pic>
        <p:nvPicPr>
          <p:cNvPr id="17" name="Espace réservé du contenu 16" descr="Une image contenant texte, capture d’écran, logiciel, Icône d’ordinateur&#10;&#10;Le contenu généré par l’IA peut être incorrect.">
            <a:extLst>
              <a:ext uri="{FF2B5EF4-FFF2-40B4-BE49-F238E27FC236}">
                <a16:creationId xmlns:a16="http://schemas.microsoft.com/office/drawing/2014/main" id="{6E7E8251-E828-52D8-7865-4F3D9205309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5602" y="1664122"/>
            <a:ext cx="3771071" cy="3228553"/>
          </a:xfrm>
          <a:prstGeom prst="rect">
            <a:avLst/>
          </a:prstGeom>
          <a:noFill/>
          <a:ln>
            <a:noFill/>
          </a:ln>
        </p:spPr>
      </p:pic>
      <p:sp>
        <p:nvSpPr>
          <p:cNvPr id="18" name="Rectangle 17">
            <a:extLst>
              <a:ext uri="{FF2B5EF4-FFF2-40B4-BE49-F238E27FC236}">
                <a16:creationId xmlns:a16="http://schemas.microsoft.com/office/drawing/2014/main" id="{4A3EC0D8-B7EA-BC3A-D838-BDDBFFE76004}"/>
              </a:ext>
            </a:extLst>
          </p:cNvPr>
          <p:cNvSpPr/>
          <p:nvPr/>
        </p:nvSpPr>
        <p:spPr>
          <a:xfrm>
            <a:off x="1018746" y="2222340"/>
            <a:ext cx="1704990" cy="12066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48B92F00-A6DE-73EB-3FEB-F2908955C154}"/>
              </a:ext>
            </a:extLst>
          </p:cNvPr>
          <p:cNvSpPr/>
          <p:nvPr/>
        </p:nvSpPr>
        <p:spPr>
          <a:xfrm>
            <a:off x="2811683" y="3429000"/>
            <a:ext cx="1704990" cy="12066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699DA089-3E9F-9D98-84D6-41F2B00AD092}"/>
              </a:ext>
            </a:extLst>
          </p:cNvPr>
          <p:cNvSpPr txBox="1"/>
          <p:nvPr/>
        </p:nvSpPr>
        <p:spPr>
          <a:xfrm>
            <a:off x="561982" y="1028838"/>
            <a:ext cx="8566512" cy="923330"/>
          </a:xfrm>
          <a:prstGeom prst="rect">
            <a:avLst/>
          </a:prstGeom>
          <a:noFill/>
        </p:spPr>
        <p:txBody>
          <a:bodyPr wrap="none" rtlCol="0">
            <a:spAutoFit/>
          </a:bodyPr>
          <a:lstStyle/>
          <a:p>
            <a:r>
              <a:rPr lang="fr-FR" dirty="0"/>
              <a:t>Installer </a:t>
            </a:r>
            <a:r>
              <a:rPr lang="fr-FR" dirty="0" err="1"/>
              <a:t>codesys</a:t>
            </a:r>
            <a:r>
              <a:rPr lang="fr-FR" dirty="0"/>
              <a:t> 3.5 disponible sur le site de </a:t>
            </a:r>
            <a:r>
              <a:rPr lang="fr-FR" dirty="0" err="1"/>
              <a:t>Wago</a:t>
            </a:r>
            <a:r>
              <a:rPr lang="fr-FR" dirty="0"/>
              <a:t> support : </a:t>
            </a:r>
            <a:r>
              <a:rPr lang="fr-FR" dirty="0">
                <a:hlinkClick r:id="rId4"/>
              </a:rPr>
              <a:t>https://supportwago.fr/</a:t>
            </a:r>
            <a:r>
              <a:rPr lang="fr-FR" dirty="0"/>
              <a:t>  </a:t>
            </a:r>
          </a:p>
          <a:p>
            <a:r>
              <a:rPr lang="fr-FR" dirty="0"/>
              <a:t>Tailler 1.4Go pour </a:t>
            </a:r>
            <a:r>
              <a:rPr lang="fr-FR" dirty="0" err="1"/>
              <a:t>Codesys</a:t>
            </a:r>
            <a:r>
              <a:rPr lang="fr-FR" dirty="0"/>
              <a:t> et 300Mo pour </a:t>
            </a:r>
            <a:r>
              <a:rPr lang="fr-FR" dirty="0" err="1"/>
              <a:t>addON</a:t>
            </a:r>
            <a:r>
              <a:rPr lang="fr-FR" dirty="0"/>
              <a:t> </a:t>
            </a:r>
            <a:r>
              <a:rPr lang="fr-FR" dirty="0" err="1"/>
              <a:t>Codesys</a:t>
            </a:r>
            <a:endParaRPr lang="fr-FR" dirty="0"/>
          </a:p>
          <a:p>
            <a:endParaRPr lang="fr-FR" dirty="0"/>
          </a:p>
        </p:txBody>
      </p:sp>
      <p:pic>
        <p:nvPicPr>
          <p:cNvPr id="21" name="Image 20" descr="Une image contenant texte, Police, ligne, capture d’écran&#10;&#10;Le contenu généré par l’IA peut être incorrect.">
            <a:extLst>
              <a:ext uri="{FF2B5EF4-FFF2-40B4-BE49-F238E27FC236}">
                <a16:creationId xmlns:a16="http://schemas.microsoft.com/office/drawing/2014/main" id="{3DB3C1CE-FF81-BC69-3147-64B8F40D488B}"/>
              </a:ext>
            </a:extLst>
          </p:cNvPr>
          <p:cNvPicPr>
            <a:picLocks noChangeAspect="1"/>
          </p:cNvPicPr>
          <p:nvPr/>
        </p:nvPicPr>
        <p:blipFill>
          <a:blip r:embed="rId5"/>
          <a:stretch>
            <a:fillRect/>
          </a:stretch>
        </p:blipFill>
        <p:spPr>
          <a:xfrm>
            <a:off x="8221884" y="2825670"/>
            <a:ext cx="2529840" cy="655320"/>
          </a:xfrm>
          <a:prstGeom prst="rect">
            <a:avLst/>
          </a:prstGeom>
        </p:spPr>
      </p:pic>
      <p:sp>
        <p:nvSpPr>
          <p:cNvPr id="23" name="ZoneTexte 22">
            <a:extLst>
              <a:ext uri="{FF2B5EF4-FFF2-40B4-BE49-F238E27FC236}">
                <a16:creationId xmlns:a16="http://schemas.microsoft.com/office/drawing/2014/main" id="{60F1073A-C0F4-CEC1-BB80-6A1BEC3FBA89}"/>
              </a:ext>
            </a:extLst>
          </p:cNvPr>
          <p:cNvSpPr txBox="1"/>
          <p:nvPr/>
        </p:nvSpPr>
        <p:spPr>
          <a:xfrm>
            <a:off x="5829783" y="1981540"/>
            <a:ext cx="2323617" cy="369332"/>
          </a:xfrm>
          <a:prstGeom prst="rect">
            <a:avLst/>
          </a:prstGeom>
          <a:noFill/>
        </p:spPr>
        <p:txBody>
          <a:bodyPr wrap="square">
            <a:spAutoFit/>
          </a:bodyPr>
          <a:lstStyle/>
          <a:p>
            <a:r>
              <a:rPr lang="fr-FR" sz="1800" dirty="0">
                <a:effectLst/>
                <a:latin typeface="Aptos" panose="020B0004020202020204" pitchFamily="34" charset="0"/>
                <a:ea typeface="Aptos" panose="020B0004020202020204" pitchFamily="34" charset="0"/>
                <a:cs typeface="Times New Roman" panose="02020603050405020304" pitchFamily="18" charset="0"/>
              </a:rPr>
              <a:t>Lancer </a:t>
            </a:r>
            <a:r>
              <a:rPr lang="fr-FR" sz="1800" dirty="0" err="1">
                <a:effectLst/>
                <a:latin typeface="Aptos" panose="020B0004020202020204" pitchFamily="34" charset="0"/>
                <a:ea typeface="Aptos" panose="020B0004020202020204" pitchFamily="34" charset="0"/>
                <a:cs typeface="Times New Roman" panose="02020603050405020304" pitchFamily="18" charset="0"/>
              </a:rPr>
              <a:t>Codesys</a:t>
            </a:r>
            <a:r>
              <a:rPr lang="fr-FR" sz="1800" dirty="0">
                <a:effectLst/>
                <a:latin typeface="Aptos" panose="020B0004020202020204" pitchFamily="34" charset="0"/>
                <a:ea typeface="Aptos" panose="020B0004020202020204" pitchFamily="34" charset="0"/>
                <a:cs typeface="Times New Roman" panose="02020603050405020304" pitchFamily="18" charset="0"/>
              </a:rPr>
              <a:t> 3.5 </a:t>
            </a:r>
            <a:endParaRPr lang="fr-FR" dirty="0"/>
          </a:p>
        </p:txBody>
      </p:sp>
      <p:pic>
        <p:nvPicPr>
          <p:cNvPr id="24" name="Image 23" descr="Une image contenant texte, Police, capture d’écran, logo&#10;&#10;Le contenu généré par l’IA peut être incorrect.">
            <a:extLst>
              <a:ext uri="{FF2B5EF4-FFF2-40B4-BE49-F238E27FC236}">
                <a16:creationId xmlns:a16="http://schemas.microsoft.com/office/drawing/2014/main" id="{B94779E0-BD3F-CAB4-D365-D078946F4EC7}"/>
              </a:ext>
            </a:extLst>
          </p:cNvPr>
          <p:cNvPicPr>
            <a:picLocks noChangeAspect="1"/>
          </p:cNvPicPr>
          <p:nvPr/>
        </p:nvPicPr>
        <p:blipFill>
          <a:blip r:embed="rId6"/>
          <a:stretch>
            <a:fillRect/>
          </a:stretch>
        </p:blipFill>
        <p:spPr>
          <a:xfrm>
            <a:off x="8294964" y="1911429"/>
            <a:ext cx="2506980" cy="556260"/>
          </a:xfrm>
          <a:prstGeom prst="rect">
            <a:avLst/>
          </a:prstGeom>
        </p:spPr>
      </p:pic>
      <p:sp>
        <p:nvSpPr>
          <p:cNvPr id="26" name="ZoneTexte 25">
            <a:extLst>
              <a:ext uri="{FF2B5EF4-FFF2-40B4-BE49-F238E27FC236}">
                <a16:creationId xmlns:a16="http://schemas.microsoft.com/office/drawing/2014/main" id="{9B1F1D15-5327-3F51-258F-E593E6A8A56F}"/>
              </a:ext>
            </a:extLst>
          </p:cNvPr>
          <p:cNvSpPr txBox="1"/>
          <p:nvPr/>
        </p:nvSpPr>
        <p:spPr>
          <a:xfrm>
            <a:off x="5720788" y="2893274"/>
            <a:ext cx="6094070" cy="378565"/>
          </a:xfrm>
          <a:prstGeom prst="rect">
            <a:avLst/>
          </a:prstGeom>
          <a:noFill/>
        </p:spPr>
        <p:txBody>
          <a:bodyPr wrap="square">
            <a:spAutoFit/>
          </a:bodyPr>
          <a:lstStyle/>
          <a:p>
            <a:pPr>
              <a:lnSpc>
                <a:spcPct val="107000"/>
              </a:lnSpc>
              <a:spcAft>
                <a:spcPts val="800"/>
              </a:spcAft>
              <a:buNone/>
            </a:pPr>
            <a:r>
              <a:rPr lang="fr-FR" sz="1800" kern="100" dirty="0">
                <a:effectLst/>
                <a:latin typeface="Aptos" panose="020B0004020202020204" pitchFamily="34" charset="0"/>
                <a:ea typeface="Aptos" panose="020B0004020202020204" pitchFamily="34" charset="0"/>
                <a:cs typeface="Times New Roman" panose="02020603050405020304" pitchFamily="18" charset="0"/>
              </a:rPr>
              <a:t>Puis ajouter les </a:t>
            </a:r>
            <a:r>
              <a:rPr lang="fr-FR" kern="100" dirty="0">
                <a:latin typeface="Aptos" panose="020B0004020202020204" pitchFamily="34" charset="0"/>
                <a:ea typeface="Aptos" panose="020B0004020202020204" pitchFamily="34" charset="0"/>
                <a:cs typeface="Times New Roman" panose="02020603050405020304" pitchFamily="18" charset="0"/>
              </a:rPr>
              <a:t>A</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dd-on</a:t>
            </a:r>
          </a:p>
        </p:txBody>
      </p:sp>
      <p:sp>
        <p:nvSpPr>
          <p:cNvPr id="27" name="ZoneTexte 26">
            <a:extLst>
              <a:ext uri="{FF2B5EF4-FFF2-40B4-BE49-F238E27FC236}">
                <a16:creationId xmlns:a16="http://schemas.microsoft.com/office/drawing/2014/main" id="{1B24D81A-D3B0-5916-E0B2-89E2EE3F8921}"/>
              </a:ext>
            </a:extLst>
          </p:cNvPr>
          <p:cNvSpPr txBox="1"/>
          <p:nvPr/>
        </p:nvSpPr>
        <p:spPr>
          <a:xfrm>
            <a:off x="2995757" y="4597131"/>
            <a:ext cx="1336841" cy="369332"/>
          </a:xfrm>
          <a:prstGeom prst="rect">
            <a:avLst/>
          </a:prstGeom>
          <a:noFill/>
        </p:spPr>
        <p:txBody>
          <a:bodyPr wrap="none" rtlCol="0">
            <a:spAutoFit/>
          </a:bodyPr>
          <a:lstStyle/>
          <a:p>
            <a:r>
              <a:rPr lang="fr-FR" dirty="0">
                <a:solidFill>
                  <a:srgbClr val="FF0000"/>
                </a:solidFill>
              </a:rPr>
              <a:t>programme</a:t>
            </a:r>
          </a:p>
        </p:txBody>
      </p:sp>
      <p:sp>
        <p:nvSpPr>
          <p:cNvPr id="28" name="ZoneTexte 27">
            <a:extLst>
              <a:ext uri="{FF2B5EF4-FFF2-40B4-BE49-F238E27FC236}">
                <a16:creationId xmlns:a16="http://schemas.microsoft.com/office/drawing/2014/main" id="{762D7DCA-A58D-CAA9-127F-5CC55EB93F52}"/>
              </a:ext>
            </a:extLst>
          </p:cNvPr>
          <p:cNvSpPr txBox="1"/>
          <p:nvPr/>
        </p:nvSpPr>
        <p:spPr>
          <a:xfrm>
            <a:off x="1294296" y="3429000"/>
            <a:ext cx="880369" cy="369332"/>
          </a:xfrm>
          <a:prstGeom prst="rect">
            <a:avLst/>
          </a:prstGeom>
          <a:noFill/>
        </p:spPr>
        <p:txBody>
          <a:bodyPr wrap="none" rtlCol="0">
            <a:spAutoFit/>
          </a:bodyPr>
          <a:lstStyle/>
          <a:p>
            <a:r>
              <a:rPr lang="fr-FR" dirty="0" err="1">
                <a:solidFill>
                  <a:srgbClr val="FF0000"/>
                </a:solidFill>
              </a:rPr>
              <a:t>Add</a:t>
            </a:r>
            <a:r>
              <a:rPr lang="fr-FR" dirty="0">
                <a:solidFill>
                  <a:srgbClr val="FF0000"/>
                </a:solidFill>
              </a:rPr>
              <a:t> on</a:t>
            </a:r>
          </a:p>
        </p:txBody>
      </p:sp>
      <p:pic>
        <p:nvPicPr>
          <p:cNvPr id="31" name="Image 30" descr="Une image contenant texte, capture d’écran&#10;&#10;Le contenu généré par l’IA peut être incorrect.">
            <a:extLst>
              <a:ext uri="{FF2B5EF4-FFF2-40B4-BE49-F238E27FC236}">
                <a16:creationId xmlns:a16="http://schemas.microsoft.com/office/drawing/2014/main" id="{570A3D68-B4F7-F12F-A361-3B7EEB55318C}"/>
              </a:ext>
            </a:extLst>
          </p:cNvPr>
          <p:cNvPicPr>
            <a:picLocks noChangeAspect="1"/>
          </p:cNvPicPr>
          <p:nvPr/>
        </p:nvPicPr>
        <p:blipFill>
          <a:blip r:embed="rId7"/>
          <a:stretch>
            <a:fillRect/>
          </a:stretch>
        </p:blipFill>
        <p:spPr>
          <a:xfrm>
            <a:off x="4874854" y="3381945"/>
            <a:ext cx="6840220" cy="1166495"/>
          </a:xfrm>
          <a:prstGeom prst="rect">
            <a:avLst/>
          </a:prstGeom>
        </p:spPr>
      </p:pic>
      <p:pic>
        <p:nvPicPr>
          <p:cNvPr id="32" name="Image 31">
            <a:extLst>
              <a:ext uri="{FF2B5EF4-FFF2-40B4-BE49-F238E27FC236}">
                <a16:creationId xmlns:a16="http://schemas.microsoft.com/office/drawing/2014/main" id="{97245428-DBD0-E161-1342-F1A750D391C4}"/>
              </a:ext>
            </a:extLst>
          </p:cNvPr>
          <p:cNvPicPr>
            <a:picLocks noChangeAspect="1"/>
          </p:cNvPicPr>
          <p:nvPr/>
        </p:nvPicPr>
        <p:blipFill>
          <a:blip r:embed="rId8"/>
          <a:stretch>
            <a:fillRect/>
          </a:stretch>
        </p:blipFill>
        <p:spPr>
          <a:xfrm>
            <a:off x="7486384" y="4098539"/>
            <a:ext cx="3284220" cy="213360"/>
          </a:xfrm>
          <a:prstGeom prst="rect">
            <a:avLst/>
          </a:prstGeom>
        </p:spPr>
      </p:pic>
      <p:sp>
        <p:nvSpPr>
          <p:cNvPr id="33" name="ZoneTexte 32">
            <a:extLst>
              <a:ext uri="{FF2B5EF4-FFF2-40B4-BE49-F238E27FC236}">
                <a16:creationId xmlns:a16="http://schemas.microsoft.com/office/drawing/2014/main" id="{19FFF27F-0A42-7E86-E0F2-8E1041452142}"/>
              </a:ext>
            </a:extLst>
          </p:cNvPr>
          <p:cNvSpPr txBox="1"/>
          <p:nvPr/>
        </p:nvSpPr>
        <p:spPr>
          <a:xfrm>
            <a:off x="7129345" y="3500866"/>
            <a:ext cx="4838218" cy="674928"/>
          </a:xfrm>
          <a:prstGeom prst="rect">
            <a:avLst/>
          </a:prstGeom>
          <a:noFill/>
        </p:spPr>
        <p:txBody>
          <a:bodyPr wrap="square">
            <a:spAutoFit/>
          </a:bodyPr>
          <a:lstStyle/>
          <a:p>
            <a:pPr>
              <a:lnSpc>
                <a:spcPct val="107000"/>
              </a:lnSpc>
              <a:spcAft>
                <a:spcPts val="800"/>
              </a:spcAft>
              <a:buNone/>
            </a:pPr>
            <a:r>
              <a:rPr lang="fr-FR" sz="1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Aller cherche le fichier </a:t>
            </a:r>
            <a:r>
              <a:rPr lang="fr-FR" sz="1800" kern="100" dirty="0" err="1">
                <a:solidFill>
                  <a:srgbClr val="FF0000"/>
                </a:solidFill>
                <a:effectLst/>
                <a:latin typeface="Aptos" panose="020B0004020202020204" pitchFamily="34" charset="0"/>
                <a:ea typeface="Aptos" panose="020B0004020202020204" pitchFamily="34" charset="0"/>
                <a:cs typeface="Times New Roman" panose="02020603050405020304" pitchFamily="18" charset="0"/>
              </a:rPr>
              <a:t>Wago_FR_xxx.package</a:t>
            </a:r>
            <a:r>
              <a:rPr lang="fr-FR" sz="1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dans Téléchargement</a:t>
            </a:r>
          </a:p>
        </p:txBody>
      </p:sp>
      <p:sp>
        <p:nvSpPr>
          <p:cNvPr id="34" name="Ellipse 33">
            <a:extLst>
              <a:ext uri="{FF2B5EF4-FFF2-40B4-BE49-F238E27FC236}">
                <a16:creationId xmlns:a16="http://schemas.microsoft.com/office/drawing/2014/main" id="{B4A951E5-7C04-5469-F54B-299B0AC53C2F}"/>
              </a:ext>
            </a:extLst>
          </p:cNvPr>
          <p:cNvSpPr/>
          <p:nvPr/>
        </p:nvSpPr>
        <p:spPr>
          <a:xfrm>
            <a:off x="10801944" y="3798332"/>
            <a:ext cx="1012914" cy="6207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descr="Une image contenant texte, capture d’écran, logiciel, Police&#10;&#10;Le contenu généré par l’IA peut être incorrect.">
            <a:extLst>
              <a:ext uri="{FF2B5EF4-FFF2-40B4-BE49-F238E27FC236}">
                <a16:creationId xmlns:a16="http://schemas.microsoft.com/office/drawing/2014/main" id="{EB5D2469-0B6F-FD8C-4650-D056C03A8DE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976128" y="4658546"/>
            <a:ext cx="3581400" cy="1363345"/>
          </a:xfrm>
          <a:prstGeom prst="rect">
            <a:avLst/>
          </a:prstGeom>
          <a:noFill/>
          <a:ln>
            <a:noFill/>
          </a:ln>
        </p:spPr>
      </p:pic>
      <p:sp>
        <p:nvSpPr>
          <p:cNvPr id="36" name="Ellipse 35">
            <a:extLst>
              <a:ext uri="{FF2B5EF4-FFF2-40B4-BE49-F238E27FC236}">
                <a16:creationId xmlns:a16="http://schemas.microsoft.com/office/drawing/2014/main" id="{2CF63CE0-87E4-130D-1DD3-BC4F1E555C54}"/>
              </a:ext>
            </a:extLst>
          </p:cNvPr>
          <p:cNvSpPr/>
          <p:nvPr/>
        </p:nvSpPr>
        <p:spPr>
          <a:xfrm>
            <a:off x="6991591" y="5565681"/>
            <a:ext cx="1012914" cy="62079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Image 37" descr="Une image contenant texte, ligne, Police, capture d’écran&#10;&#10;Le contenu généré par l’IA peut être incorrect.">
            <a:extLst>
              <a:ext uri="{FF2B5EF4-FFF2-40B4-BE49-F238E27FC236}">
                <a16:creationId xmlns:a16="http://schemas.microsoft.com/office/drawing/2014/main" id="{4F3D4D60-989C-A24C-60B2-1539F4D99065}"/>
              </a:ext>
            </a:extLst>
          </p:cNvPr>
          <p:cNvPicPr>
            <a:picLocks noChangeAspect="1"/>
          </p:cNvPicPr>
          <p:nvPr/>
        </p:nvPicPr>
        <p:blipFill>
          <a:blip r:embed="rId10"/>
          <a:stretch>
            <a:fillRect/>
          </a:stretch>
        </p:blipFill>
        <p:spPr>
          <a:xfrm>
            <a:off x="8849024" y="4716597"/>
            <a:ext cx="2597374" cy="1543533"/>
          </a:xfrm>
          <a:prstGeom prst="rect">
            <a:avLst/>
          </a:prstGeom>
        </p:spPr>
      </p:pic>
      <p:sp>
        <p:nvSpPr>
          <p:cNvPr id="3" name="ZoneTexte 2">
            <a:extLst>
              <a:ext uri="{FF2B5EF4-FFF2-40B4-BE49-F238E27FC236}">
                <a16:creationId xmlns:a16="http://schemas.microsoft.com/office/drawing/2014/main" id="{84D5313B-30D5-FE1C-AE76-FCFA648F9871}"/>
              </a:ext>
            </a:extLst>
          </p:cNvPr>
          <p:cNvSpPr txBox="1"/>
          <p:nvPr/>
        </p:nvSpPr>
        <p:spPr>
          <a:xfrm>
            <a:off x="1103232" y="5466161"/>
            <a:ext cx="3581400" cy="646331"/>
          </a:xfrm>
          <a:prstGeom prst="rect">
            <a:avLst/>
          </a:prstGeom>
          <a:noFill/>
        </p:spPr>
        <p:txBody>
          <a:bodyPr wrap="square" rtlCol="0">
            <a:spAutoFit/>
          </a:bodyPr>
          <a:lstStyle/>
          <a:p>
            <a:r>
              <a:rPr lang="fr-FR" dirty="0"/>
              <a:t>Les </a:t>
            </a:r>
            <a:r>
              <a:rPr lang="fr-FR" dirty="0" err="1"/>
              <a:t>addon</a:t>
            </a:r>
            <a:r>
              <a:rPr lang="fr-FR" dirty="0"/>
              <a:t> permettent d’ajouter les spécificités </a:t>
            </a:r>
            <a:r>
              <a:rPr lang="fr-FR" dirty="0" err="1"/>
              <a:t>wago</a:t>
            </a:r>
            <a:r>
              <a:rPr lang="fr-FR" dirty="0"/>
              <a:t> à </a:t>
            </a:r>
            <a:r>
              <a:rPr lang="fr-FR" dirty="0" err="1"/>
              <a:t>Codesys</a:t>
            </a:r>
            <a:endParaRPr lang="fr-FR" dirty="0"/>
          </a:p>
        </p:txBody>
      </p:sp>
      <p:cxnSp>
        <p:nvCxnSpPr>
          <p:cNvPr id="8" name="Connecteur droit avec flèche 7">
            <a:extLst>
              <a:ext uri="{FF2B5EF4-FFF2-40B4-BE49-F238E27FC236}">
                <a16:creationId xmlns:a16="http://schemas.microsoft.com/office/drawing/2014/main" id="{DCD8BA24-96BF-E8D0-742D-5D28B4B304EE}"/>
              </a:ext>
            </a:extLst>
          </p:cNvPr>
          <p:cNvCxnSpPr/>
          <p:nvPr/>
        </p:nvCxnSpPr>
        <p:spPr>
          <a:xfrm>
            <a:off x="4516673" y="5876080"/>
            <a:ext cx="225015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534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5A92F9-1EC2-5913-D0D9-8C6F72FB351F}"/>
              </a:ext>
            </a:extLst>
          </p:cNvPr>
          <p:cNvSpPr>
            <a:spLocks noGrp="1"/>
          </p:cNvSpPr>
          <p:nvPr>
            <p:ph type="title"/>
          </p:nvPr>
        </p:nvSpPr>
        <p:spPr/>
        <p:txBody>
          <a:bodyPr/>
          <a:lstStyle/>
          <a:p>
            <a:r>
              <a:rPr lang="fr-FR" dirty="0"/>
              <a:t>Premier projet</a:t>
            </a:r>
          </a:p>
        </p:txBody>
      </p:sp>
      <p:pic>
        <p:nvPicPr>
          <p:cNvPr id="8" name="Espace réservé du contenu 7">
            <a:extLst>
              <a:ext uri="{FF2B5EF4-FFF2-40B4-BE49-F238E27FC236}">
                <a16:creationId xmlns:a16="http://schemas.microsoft.com/office/drawing/2014/main" id="{C90DB83F-4689-65B7-832A-74E695572808}"/>
              </a:ext>
            </a:extLst>
          </p:cNvPr>
          <p:cNvPicPr>
            <a:picLocks noGrp="1" noChangeAspect="1"/>
          </p:cNvPicPr>
          <p:nvPr>
            <p:ph idx="1"/>
          </p:nvPr>
        </p:nvPicPr>
        <p:blipFill>
          <a:blip r:embed="rId2"/>
          <a:stretch>
            <a:fillRect/>
          </a:stretch>
        </p:blipFill>
        <p:spPr>
          <a:xfrm>
            <a:off x="838200" y="1395443"/>
            <a:ext cx="2575783" cy="1798476"/>
          </a:xfrm>
          <a:prstGeom prst="rect">
            <a:avLst/>
          </a:prstGeom>
        </p:spPr>
      </p:pic>
      <p:sp>
        <p:nvSpPr>
          <p:cNvPr id="4" name="Espace réservé de la date 3">
            <a:extLst>
              <a:ext uri="{FF2B5EF4-FFF2-40B4-BE49-F238E27FC236}">
                <a16:creationId xmlns:a16="http://schemas.microsoft.com/office/drawing/2014/main" id="{19855D54-85BC-D8BF-F047-01E3A3E64689}"/>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F19B00C8-5C67-B49E-7FBE-528D2AC9D758}"/>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CD402674-BBAD-C892-4A7B-4A5F6AB47147}"/>
              </a:ext>
            </a:extLst>
          </p:cNvPr>
          <p:cNvSpPr>
            <a:spLocks noGrp="1"/>
          </p:cNvSpPr>
          <p:nvPr>
            <p:ph type="sldNum" sz="quarter" idx="12"/>
          </p:nvPr>
        </p:nvSpPr>
        <p:spPr/>
        <p:txBody>
          <a:bodyPr/>
          <a:lstStyle/>
          <a:p>
            <a:fld id="{08FD83BC-23D6-49BC-99B7-C0BC0672854D}" type="slidenum">
              <a:rPr lang="fr-FR" smtClean="0"/>
              <a:t>12</a:t>
            </a:fld>
            <a:endParaRPr lang="fr-FR"/>
          </a:p>
        </p:txBody>
      </p:sp>
      <p:pic>
        <p:nvPicPr>
          <p:cNvPr id="12" name="Image 11">
            <a:extLst>
              <a:ext uri="{FF2B5EF4-FFF2-40B4-BE49-F238E27FC236}">
                <a16:creationId xmlns:a16="http://schemas.microsoft.com/office/drawing/2014/main" id="{9FF72B13-26AB-6167-CBED-A040F61C2818}"/>
              </a:ext>
            </a:extLst>
          </p:cNvPr>
          <p:cNvPicPr>
            <a:picLocks noChangeAspect="1"/>
          </p:cNvPicPr>
          <p:nvPr/>
        </p:nvPicPr>
        <p:blipFill>
          <a:blip r:embed="rId3"/>
          <a:stretch>
            <a:fillRect/>
          </a:stretch>
        </p:blipFill>
        <p:spPr>
          <a:xfrm>
            <a:off x="1375556" y="3321152"/>
            <a:ext cx="1089754" cy="685859"/>
          </a:xfrm>
          <a:prstGeom prst="rect">
            <a:avLst/>
          </a:prstGeom>
        </p:spPr>
      </p:pic>
      <p:pic>
        <p:nvPicPr>
          <p:cNvPr id="14" name="Image 13">
            <a:extLst>
              <a:ext uri="{FF2B5EF4-FFF2-40B4-BE49-F238E27FC236}">
                <a16:creationId xmlns:a16="http://schemas.microsoft.com/office/drawing/2014/main" id="{68D6D69D-71C2-2C06-DAA2-A6E2FBE42987}"/>
              </a:ext>
            </a:extLst>
          </p:cNvPr>
          <p:cNvPicPr>
            <a:picLocks noChangeAspect="1"/>
          </p:cNvPicPr>
          <p:nvPr/>
        </p:nvPicPr>
        <p:blipFill>
          <a:blip r:embed="rId4"/>
          <a:stretch>
            <a:fillRect/>
          </a:stretch>
        </p:blipFill>
        <p:spPr>
          <a:xfrm>
            <a:off x="697317" y="4104263"/>
            <a:ext cx="3535986" cy="1508891"/>
          </a:xfrm>
          <a:prstGeom prst="rect">
            <a:avLst/>
          </a:prstGeom>
        </p:spPr>
      </p:pic>
      <p:pic>
        <p:nvPicPr>
          <p:cNvPr id="16" name="Image 15">
            <a:extLst>
              <a:ext uri="{FF2B5EF4-FFF2-40B4-BE49-F238E27FC236}">
                <a16:creationId xmlns:a16="http://schemas.microsoft.com/office/drawing/2014/main" id="{8F286160-C88D-2C2F-FE87-AADEAD6AA80E}"/>
              </a:ext>
            </a:extLst>
          </p:cNvPr>
          <p:cNvPicPr>
            <a:picLocks noChangeAspect="1"/>
          </p:cNvPicPr>
          <p:nvPr/>
        </p:nvPicPr>
        <p:blipFill>
          <a:blip r:embed="rId5"/>
          <a:stretch>
            <a:fillRect/>
          </a:stretch>
        </p:blipFill>
        <p:spPr>
          <a:xfrm>
            <a:off x="5200760" y="1676347"/>
            <a:ext cx="2857748" cy="2415749"/>
          </a:xfrm>
          <a:prstGeom prst="rect">
            <a:avLst/>
          </a:prstGeom>
        </p:spPr>
      </p:pic>
      <p:cxnSp>
        <p:nvCxnSpPr>
          <p:cNvPr id="29" name="Connecteur droit avec flèche 28">
            <a:extLst>
              <a:ext uri="{FF2B5EF4-FFF2-40B4-BE49-F238E27FC236}">
                <a16:creationId xmlns:a16="http://schemas.microsoft.com/office/drawing/2014/main" id="{1584C5AA-D802-1EC1-E314-3D0A3AC0BEF3}"/>
              </a:ext>
            </a:extLst>
          </p:cNvPr>
          <p:cNvCxnSpPr/>
          <p:nvPr/>
        </p:nvCxnSpPr>
        <p:spPr>
          <a:xfrm flipH="1">
            <a:off x="8153400" y="2002420"/>
            <a:ext cx="793830" cy="1504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C1FF6A31-FD12-F750-0D93-1D26D7E17C98}"/>
              </a:ext>
            </a:extLst>
          </p:cNvPr>
          <p:cNvCxnSpPr/>
          <p:nvPr/>
        </p:nvCxnSpPr>
        <p:spPr>
          <a:xfrm flipH="1">
            <a:off x="7661593" y="2745616"/>
            <a:ext cx="793830" cy="1504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necteur droit avec flèche 30">
            <a:extLst>
              <a:ext uri="{FF2B5EF4-FFF2-40B4-BE49-F238E27FC236}">
                <a16:creationId xmlns:a16="http://schemas.microsoft.com/office/drawing/2014/main" id="{03982317-0FDE-7B7B-0D00-5F30EB0C38EB}"/>
              </a:ext>
            </a:extLst>
          </p:cNvPr>
          <p:cNvCxnSpPr/>
          <p:nvPr/>
        </p:nvCxnSpPr>
        <p:spPr>
          <a:xfrm flipH="1">
            <a:off x="7661593" y="3071689"/>
            <a:ext cx="793830" cy="1504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ZoneTexte 32">
            <a:extLst>
              <a:ext uri="{FF2B5EF4-FFF2-40B4-BE49-F238E27FC236}">
                <a16:creationId xmlns:a16="http://schemas.microsoft.com/office/drawing/2014/main" id="{2D74AE5C-60D1-C77D-4010-DE49BD91E59E}"/>
              </a:ext>
            </a:extLst>
          </p:cNvPr>
          <p:cNvSpPr txBox="1"/>
          <p:nvPr/>
        </p:nvSpPr>
        <p:spPr>
          <a:xfrm>
            <a:off x="8947230" y="1676347"/>
            <a:ext cx="2511707" cy="646331"/>
          </a:xfrm>
          <a:prstGeom prst="rect">
            <a:avLst/>
          </a:prstGeom>
          <a:noFill/>
        </p:spPr>
        <p:txBody>
          <a:bodyPr wrap="square" rtlCol="0">
            <a:spAutoFit/>
          </a:bodyPr>
          <a:lstStyle/>
          <a:p>
            <a:r>
              <a:rPr lang="fr-FR" dirty="0"/>
              <a:t>paramètres automates (connexion, …)</a:t>
            </a:r>
          </a:p>
        </p:txBody>
      </p:sp>
      <p:sp>
        <p:nvSpPr>
          <p:cNvPr id="34" name="ZoneTexte 33">
            <a:extLst>
              <a:ext uri="{FF2B5EF4-FFF2-40B4-BE49-F238E27FC236}">
                <a16:creationId xmlns:a16="http://schemas.microsoft.com/office/drawing/2014/main" id="{1CFDF7D3-B78A-6A2D-7D7A-05529C8932B4}"/>
              </a:ext>
            </a:extLst>
          </p:cNvPr>
          <p:cNvSpPr txBox="1"/>
          <p:nvPr/>
        </p:nvSpPr>
        <p:spPr>
          <a:xfrm>
            <a:off x="8550315" y="2427624"/>
            <a:ext cx="2511707" cy="369332"/>
          </a:xfrm>
          <a:prstGeom prst="rect">
            <a:avLst/>
          </a:prstGeom>
          <a:noFill/>
        </p:spPr>
        <p:txBody>
          <a:bodyPr wrap="square" rtlCol="0">
            <a:spAutoFit/>
          </a:bodyPr>
          <a:lstStyle/>
          <a:p>
            <a:r>
              <a:rPr lang="fr-FR" dirty="0"/>
              <a:t>Le programme (POU)</a:t>
            </a:r>
          </a:p>
        </p:txBody>
      </p:sp>
      <p:sp>
        <p:nvSpPr>
          <p:cNvPr id="35" name="ZoneTexte 34">
            <a:extLst>
              <a:ext uri="{FF2B5EF4-FFF2-40B4-BE49-F238E27FC236}">
                <a16:creationId xmlns:a16="http://schemas.microsoft.com/office/drawing/2014/main" id="{9B421C90-7589-983A-33DC-F4A10CBBB4A1}"/>
              </a:ext>
            </a:extLst>
          </p:cNvPr>
          <p:cNvSpPr txBox="1"/>
          <p:nvPr/>
        </p:nvSpPr>
        <p:spPr>
          <a:xfrm>
            <a:off x="8550314" y="2896087"/>
            <a:ext cx="3035944" cy="646331"/>
          </a:xfrm>
          <a:prstGeom prst="rect">
            <a:avLst/>
          </a:prstGeom>
          <a:noFill/>
        </p:spPr>
        <p:txBody>
          <a:bodyPr wrap="square" rtlCol="0">
            <a:spAutoFit/>
          </a:bodyPr>
          <a:lstStyle/>
          <a:p>
            <a:r>
              <a:rPr lang="fr-FR" dirty="0"/>
              <a:t>La tache principale (avec le POU à exécuter)</a:t>
            </a:r>
          </a:p>
        </p:txBody>
      </p:sp>
      <p:cxnSp>
        <p:nvCxnSpPr>
          <p:cNvPr id="36" name="Connecteur droit avec flèche 35">
            <a:extLst>
              <a:ext uri="{FF2B5EF4-FFF2-40B4-BE49-F238E27FC236}">
                <a16:creationId xmlns:a16="http://schemas.microsoft.com/office/drawing/2014/main" id="{BF9078B3-26C5-502E-B36D-6F76A8F3E937}"/>
              </a:ext>
            </a:extLst>
          </p:cNvPr>
          <p:cNvCxnSpPr>
            <a:cxnSpLocks/>
          </p:cNvCxnSpPr>
          <p:nvPr/>
        </p:nvCxnSpPr>
        <p:spPr>
          <a:xfrm flipH="1" flipV="1">
            <a:off x="8058508" y="3708431"/>
            <a:ext cx="738251" cy="473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ZoneTexte 37">
            <a:extLst>
              <a:ext uri="{FF2B5EF4-FFF2-40B4-BE49-F238E27FC236}">
                <a16:creationId xmlns:a16="http://schemas.microsoft.com/office/drawing/2014/main" id="{3A1619A5-C331-93AD-AFE1-3FDCC4A27011}"/>
              </a:ext>
            </a:extLst>
          </p:cNvPr>
          <p:cNvSpPr txBox="1"/>
          <p:nvPr/>
        </p:nvSpPr>
        <p:spPr>
          <a:xfrm>
            <a:off x="8915387" y="3613033"/>
            <a:ext cx="2242608" cy="646331"/>
          </a:xfrm>
          <a:prstGeom prst="rect">
            <a:avLst/>
          </a:prstGeom>
          <a:noFill/>
        </p:spPr>
        <p:txBody>
          <a:bodyPr wrap="square" rtlCol="0">
            <a:spAutoFit/>
          </a:bodyPr>
          <a:lstStyle/>
          <a:p>
            <a:r>
              <a:rPr lang="fr-FR" dirty="0"/>
              <a:t>Zone des données I/O automate</a:t>
            </a:r>
          </a:p>
        </p:txBody>
      </p:sp>
      <p:sp>
        <p:nvSpPr>
          <p:cNvPr id="3" name="Rectangle 2">
            <a:extLst>
              <a:ext uri="{FF2B5EF4-FFF2-40B4-BE49-F238E27FC236}">
                <a16:creationId xmlns:a16="http://schemas.microsoft.com/office/drawing/2014/main" id="{81B98264-9E34-C639-5709-61975260DECF}"/>
              </a:ext>
            </a:extLst>
          </p:cNvPr>
          <p:cNvSpPr/>
          <p:nvPr/>
        </p:nvSpPr>
        <p:spPr>
          <a:xfrm>
            <a:off x="1634247" y="4092096"/>
            <a:ext cx="2575783" cy="27562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droit avec flèche 8">
            <a:extLst>
              <a:ext uri="{FF2B5EF4-FFF2-40B4-BE49-F238E27FC236}">
                <a16:creationId xmlns:a16="http://schemas.microsoft.com/office/drawing/2014/main" id="{622A3430-D526-E91A-D1DF-EC5E34D2B6A3}"/>
              </a:ext>
            </a:extLst>
          </p:cNvPr>
          <p:cNvCxnSpPr/>
          <p:nvPr/>
        </p:nvCxnSpPr>
        <p:spPr>
          <a:xfrm flipH="1" flipV="1">
            <a:off x="4233303" y="4445540"/>
            <a:ext cx="679165" cy="3501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ZoneTexte 9">
            <a:extLst>
              <a:ext uri="{FF2B5EF4-FFF2-40B4-BE49-F238E27FC236}">
                <a16:creationId xmlns:a16="http://schemas.microsoft.com/office/drawing/2014/main" id="{37024559-8962-5E1E-EB2B-F62093E3713D}"/>
              </a:ext>
            </a:extLst>
          </p:cNvPr>
          <p:cNvSpPr txBox="1"/>
          <p:nvPr/>
        </p:nvSpPr>
        <p:spPr>
          <a:xfrm>
            <a:off x="5116749" y="4795736"/>
            <a:ext cx="5945273" cy="646331"/>
          </a:xfrm>
          <a:prstGeom prst="rect">
            <a:avLst/>
          </a:prstGeom>
          <a:noFill/>
        </p:spPr>
        <p:txBody>
          <a:bodyPr wrap="square" rtlCol="0">
            <a:spAutoFit/>
          </a:bodyPr>
          <a:lstStyle/>
          <a:p>
            <a:r>
              <a:rPr lang="fr-FR" dirty="0"/>
              <a:t>si le fichier </a:t>
            </a:r>
            <a:r>
              <a:rPr lang="fr-FR" dirty="0" err="1"/>
              <a:t>addon</a:t>
            </a:r>
            <a:r>
              <a:rPr lang="fr-FR" dirty="0"/>
              <a:t> de </a:t>
            </a:r>
            <a:r>
              <a:rPr lang="fr-FR" dirty="0" err="1"/>
              <a:t>Wago</a:t>
            </a:r>
            <a:r>
              <a:rPr lang="fr-FR" dirty="0"/>
              <a:t> a été ajouté, les modèles </a:t>
            </a:r>
            <a:r>
              <a:rPr lang="fr-FR" dirty="0" err="1"/>
              <a:t>wago</a:t>
            </a:r>
            <a:r>
              <a:rPr lang="fr-FR" dirty="0"/>
              <a:t> sont disponibles lors de la création du projet</a:t>
            </a:r>
          </a:p>
        </p:txBody>
      </p:sp>
      <p:sp>
        <p:nvSpPr>
          <p:cNvPr id="11" name="ZoneTexte 10">
            <a:extLst>
              <a:ext uri="{FF2B5EF4-FFF2-40B4-BE49-F238E27FC236}">
                <a16:creationId xmlns:a16="http://schemas.microsoft.com/office/drawing/2014/main" id="{192294FF-C50B-397F-D99F-FD27F70AE0D5}"/>
              </a:ext>
            </a:extLst>
          </p:cNvPr>
          <p:cNvSpPr txBox="1"/>
          <p:nvPr/>
        </p:nvSpPr>
        <p:spPr>
          <a:xfrm>
            <a:off x="5026567" y="1259224"/>
            <a:ext cx="3206134" cy="369332"/>
          </a:xfrm>
          <a:prstGeom prst="rect">
            <a:avLst/>
          </a:prstGeom>
          <a:noFill/>
        </p:spPr>
        <p:txBody>
          <a:bodyPr wrap="none" rtlCol="0">
            <a:spAutoFit/>
          </a:bodyPr>
          <a:lstStyle/>
          <a:p>
            <a:r>
              <a:rPr lang="fr-FR" dirty="0"/>
              <a:t>Présentation du premier projet</a:t>
            </a:r>
          </a:p>
        </p:txBody>
      </p:sp>
    </p:spTree>
    <p:extLst>
      <p:ext uri="{BB962C8B-B14F-4D97-AF65-F5344CB8AC3E}">
        <p14:creationId xmlns:p14="http://schemas.microsoft.com/office/powerpoint/2010/main" val="1268021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8B7E34-540C-1BD8-AB68-6B975249CA21}"/>
              </a:ext>
            </a:extLst>
          </p:cNvPr>
          <p:cNvSpPr>
            <a:spLocks noGrp="1"/>
          </p:cNvSpPr>
          <p:nvPr>
            <p:ph type="title"/>
          </p:nvPr>
        </p:nvSpPr>
        <p:spPr/>
        <p:txBody>
          <a:bodyPr/>
          <a:lstStyle/>
          <a:p>
            <a:r>
              <a:rPr lang="fr-FR" dirty="0"/>
              <a:t>Configuration initiale et première connexion</a:t>
            </a:r>
          </a:p>
        </p:txBody>
      </p:sp>
      <p:sp>
        <p:nvSpPr>
          <p:cNvPr id="4" name="Espace réservé de la date 3">
            <a:extLst>
              <a:ext uri="{FF2B5EF4-FFF2-40B4-BE49-F238E27FC236}">
                <a16:creationId xmlns:a16="http://schemas.microsoft.com/office/drawing/2014/main" id="{3791BA7E-6E18-6924-31B1-F09F17890858}"/>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7938DFF1-1E1E-F7A6-FBDA-D0D110CA1468}"/>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C8735316-8093-9863-9B86-B59A9014B9A6}"/>
              </a:ext>
            </a:extLst>
          </p:cNvPr>
          <p:cNvSpPr>
            <a:spLocks noGrp="1"/>
          </p:cNvSpPr>
          <p:nvPr>
            <p:ph type="sldNum" sz="quarter" idx="12"/>
          </p:nvPr>
        </p:nvSpPr>
        <p:spPr/>
        <p:txBody>
          <a:bodyPr/>
          <a:lstStyle/>
          <a:p>
            <a:fld id="{08FD83BC-23D6-49BC-99B7-C0BC0672854D}" type="slidenum">
              <a:rPr lang="fr-FR" smtClean="0"/>
              <a:t>13</a:t>
            </a:fld>
            <a:endParaRPr lang="fr-FR"/>
          </a:p>
        </p:txBody>
      </p:sp>
      <p:pic>
        <p:nvPicPr>
          <p:cNvPr id="20" name="Image 19">
            <a:extLst>
              <a:ext uri="{FF2B5EF4-FFF2-40B4-BE49-F238E27FC236}">
                <a16:creationId xmlns:a16="http://schemas.microsoft.com/office/drawing/2014/main" id="{F030C94F-7E6D-10CE-B1C4-299EDE4EB2F7}"/>
              </a:ext>
            </a:extLst>
          </p:cNvPr>
          <p:cNvPicPr>
            <a:picLocks noChangeAspect="1"/>
          </p:cNvPicPr>
          <p:nvPr/>
        </p:nvPicPr>
        <p:blipFill>
          <a:blip r:embed="rId2"/>
          <a:stretch>
            <a:fillRect/>
          </a:stretch>
        </p:blipFill>
        <p:spPr>
          <a:xfrm>
            <a:off x="583314" y="2416933"/>
            <a:ext cx="7428878" cy="3432112"/>
          </a:xfrm>
          <a:prstGeom prst="rect">
            <a:avLst/>
          </a:prstGeom>
        </p:spPr>
      </p:pic>
      <p:sp>
        <p:nvSpPr>
          <p:cNvPr id="21" name="Rectangle 20">
            <a:extLst>
              <a:ext uri="{FF2B5EF4-FFF2-40B4-BE49-F238E27FC236}">
                <a16:creationId xmlns:a16="http://schemas.microsoft.com/office/drawing/2014/main" id="{ABB30056-CD3D-F3E2-61ED-7BB37A59CD50}"/>
              </a:ext>
            </a:extLst>
          </p:cNvPr>
          <p:cNvSpPr/>
          <p:nvPr/>
        </p:nvSpPr>
        <p:spPr>
          <a:xfrm>
            <a:off x="2456293" y="2989240"/>
            <a:ext cx="913117" cy="1703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F546E85A-CDBF-1769-680B-391D74483239}"/>
              </a:ext>
            </a:extLst>
          </p:cNvPr>
          <p:cNvSpPr/>
          <p:nvPr/>
        </p:nvSpPr>
        <p:spPr>
          <a:xfrm>
            <a:off x="703693" y="3264522"/>
            <a:ext cx="913117" cy="1703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descr="Une image contenant texte, Police, capture d’écran&#10;&#10;Le contenu généré par l’IA peut être incorrect.">
            <a:extLst>
              <a:ext uri="{FF2B5EF4-FFF2-40B4-BE49-F238E27FC236}">
                <a16:creationId xmlns:a16="http://schemas.microsoft.com/office/drawing/2014/main" id="{3835A510-B5D4-88F6-B042-69B78D4564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9880" y="4306570"/>
            <a:ext cx="4808220" cy="2049780"/>
          </a:xfrm>
          <a:prstGeom prst="rect">
            <a:avLst/>
          </a:prstGeom>
          <a:noFill/>
          <a:ln>
            <a:noFill/>
          </a:ln>
        </p:spPr>
      </p:pic>
      <p:sp>
        <p:nvSpPr>
          <p:cNvPr id="24" name="Rectangle 23">
            <a:extLst>
              <a:ext uri="{FF2B5EF4-FFF2-40B4-BE49-F238E27FC236}">
                <a16:creationId xmlns:a16="http://schemas.microsoft.com/office/drawing/2014/main" id="{CE309DFB-CCD7-BB25-51CF-21B325268324}"/>
              </a:ext>
            </a:extLst>
          </p:cNvPr>
          <p:cNvSpPr/>
          <p:nvPr/>
        </p:nvSpPr>
        <p:spPr>
          <a:xfrm>
            <a:off x="3481824" y="3186627"/>
            <a:ext cx="913117" cy="1703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749B25D-068D-DABB-54A5-091EFA33ED13}"/>
              </a:ext>
            </a:extLst>
          </p:cNvPr>
          <p:cNvSpPr/>
          <p:nvPr/>
        </p:nvSpPr>
        <p:spPr>
          <a:xfrm>
            <a:off x="5216919" y="2701210"/>
            <a:ext cx="213360" cy="1624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5BF999C6-0101-34E0-3518-F1F9AB513ACF}"/>
              </a:ext>
            </a:extLst>
          </p:cNvPr>
          <p:cNvSpPr txBox="1"/>
          <p:nvPr/>
        </p:nvSpPr>
        <p:spPr>
          <a:xfrm>
            <a:off x="370079" y="1047099"/>
            <a:ext cx="11244745" cy="923330"/>
          </a:xfrm>
          <a:prstGeom prst="rect">
            <a:avLst/>
          </a:prstGeom>
          <a:noFill/>
        </p:spPr>
        <p:txBody>
          <a:bodyPr wrap="square" rtlCol="0">
            <a:spAutoFit/>
          </a:bodyPr>
          <a:lstStyle/>
          <a:p>
            <a:r>
              <a:rPr lang="fr-FR" dirty="0"/>
              <a:t>Par défaut le CC100 est en DHCP, donc il doit recevoir une adresse IP du routeur et se trouver dans le même LAN que le PC. Par contre il est fort probable à la première utilisation que le </a:t>
            </a:r>
            <a:r>
              <a:rPr lang="fr-FR" dirty="0" err="1"/>
              <a:t>firmware</a:t>
            </a:r>
            <a:r>
              <a:rPr lang="fr-FR" dirty="0"/>
              <a:t> de </a:t>
            </a:r>
            <a:r>
              <a:rPr lang="fr-FR" dirty="0" err="1"/>
              <a:t>CodeSys</a:t>
            </a:r>
            <a:r>
              <a:rPr lang="fr-FR" dirty="0"/>
              <a:t> ne corresponde pas au </a:t>
            </a:r>
            <a:r>
              <a:rPr lang="fr-FR" dirty="0" err="1"/>
              <a:t>firmware</a:t>
            </a:r>
            <a:r>
              <a:rPr lang="fr-FR" dirty="0"/>
              <a:t> de l’automate</a:t>
            </a:r>
          </a:p>
        </p:txBody>
      </p:sp>
      <p:pic>
        <p:nvPicPr>
          <p:cNvPr id="16" name="Espace réservé du contenu 15">
            <a:extLst>
              <a:ext uri="{FF2B5EF4-FFF2-40B4-BE49-F238E27FC236}">
                <a16:creationId xmlns:a16="http://schemas.microsoft.com/office/drawing/2014/main" id="{E9A37158-E919-6420-7954-B06AB80B1FD7}"/>
              </a:ext>
            </a:extLst>
          </p:cNvPr>
          <p:cNvPicPr>
            <a:picLocks noGrp="1" noChangeAspect="1"/>
          </p:cNvPicPr>
          <p:nvPr>
            <p:ph idx="1"/>
          </p:nvPr>
        </p:nvPicPr>
        <p:blipFill>
          <a:blip r:embed="rId4"/>
          <a:stretch>
            <a:fillRect/>
          </a:stretch>
        </p:blipFill>
        <p:spPr>
          <a:xfrm>
            <a:off x="10037382" y="2915785"/>
            <a:ext cx="1988838" cy="1784105"/>
          </a:xfrm>
          <a:prstGeom prst="rect">
            <a:avLst/>
          </a:prstGeom>
        </p:spPr>
      </p:pic>
      <p:pic>
        <p:nvPicPr>
          <p:cNvPr id="8" name="Image 9">
            <a:extLst>
              <a:ext uri="{FF2B5EF4-FFF2-40B4-BE49-F238E27FC236}">
                <a16:creationId xmlns:a16="http://schemas.microsoft.com/office/drawing/2014/main" id="{6FDD6B6D-70E5-E1F7-44B0-D84082FC61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4797" y="1960742"/>
            <a:ext cx="2849562"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rme libre : forme 9">
            <a:extLst>
              <a:ext uri="{FF2B5EF4-FFF2-40B4-BE49-F238E27FC236}">
                <a16:creationId xmlns:a16="http://schemas.microsoft.com/office/drawing/2014/main" id="{6AA1A7D3-2963-5EE0-3F92-0D31C7728FF0}"/>
              </a:ext>
            </a:extLst>
          </p:cNvPr>
          <p:cNvSpPr/>
          <p:nvPr/>
        </p:nvSpPr>
        <p:spPr bwMode="auto">
          <a:xfrm>
            <a:off x="7769834" y="2560817"/>
            <a:ext cx="1652588" cy="669925"/>
          </a:xfrm>
          <a:custGeom>
            <a:avLst/>
            <a:gdLst>
              <a:gd name="connsiteX0" fmla="*/ 0 w 1661050"/>
              <a:gd name="connsiteY0" fmla="*/ 670560 h 670560"/>
              <a:gd name="connsiteX1" fmla="*/ 579120 w 1661050"/>
              <a:gd name="connsiteY1" fmla="*/ 406400 h 670560"/>
              <a:gd name="connsiteX2" fmla="*/ 1524000 w 1661050"/>
              <a:gd name="connsiteY2" fmla="*/ 375920 h 670560"/>
              <a:gd name="connsiteX3" fmla="*/ 1635760 w 1661050"/>
              <a:gd name="connsiteY3" fmla="*/ 0 h 670560"/>
            </a:gdLst>
            <a:ahLst/>
            <a:cxnLst>
              <a:cxn ang="0">
                <a:pos x="connsiteX0" y="connsiteY0"/>
              </a:cxn>
              <a:cxn ang="0">
                <a:pos x="connsiteX1" y="connsiteY1"/>
              </a:cxn>
              <a:cxn ang="0">
                <a:pos x="connsiteX2" y="connsiteY2"/>
              </a:cxn>
              <a:cxn ang="0">
                <a:pos x="connsiteX3" y="connsiteY3"/>
              </a:cxn>
            </a:cxnLst>
            <a:rect l="l" t="t" r="r" b="b"/>
            <a:pathLst>
              <a:path w="1661050" h="670560">
                <a:moveTo>
                  <a:pt x="0" y="670560"/>
                </a:moveTo>
                <a:cubicBezTo>
                  <a:pt x="162560" y="563033"/>
                  <a:pt x="325120" y="455507"/>
                  <a:pt x="579120" y="406400"/>
                </a:cubicBezTo>
                <a:cubicBezTo>
                  <a:pt x="833120" y="357293"/>
                  <a:pt x="1347893" y="443653"/>
                  <a:pt x="1524000" y="375920"/>
                </a:cubicBezTo>
                <a:cubicBezTo>
                  <a:pt x="1700107" y="308187"/>
                  <a:pt x="1667933" y="154093"/>
                  <a:pt x="1635760" y="0"/>
                </a:cubicBezTo>
              </a:path>
            </a:pathLst>
          </a:custGeom>
          <a:ln w="5715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lstStyle/>
          <a:p>
            <a:pPr>
              <a:defRPr/>
            </a:pPr>
            <a:endParaRPr lang="fr-FR"/>
          </a:p>
        </p:txBody>
      </p:sp>
      <p:sp>
        <p:nvSpPr>
          <p:cNvPr id="11" name="Forme libre : forme 10">
            <a:extLst>
              <a:ext uri="{FF2B5EF4-FFF2-40B4-BE49-F238E27FC236}">
                <a16:creationId xmlns:a16="http://schemas.microsoft.com/office/drawing/2014/main" id="{3FBC7954-BEB9-D73B-F9CB-F0DA450DBEAF}"/>
              </a:ext>
            </a:extLst>
          </p:cNvPr>
          <p:cNvSpPr/>
          <p:nvPr/>
        </p:nvSpPr>
        <p:spPr bwMode="auto">
          <a:xfrm>
            <a:off x="9598634" y="2579868"/>
            <a:ext cx="1166023" cy="1460360"/>
          </a:xfrm>
          <a:custGeom>
            <a:avLst/>
            <a:gdLst>
              <a:gd name="connsiteX0" fmla="*/ 1097280 w 1097280"/>
              <a:gd name="connsiteY0" fmla="*/ 1920240 h 1920240"/>
              <a:gd name="connsiteX1" fmla="*/ 284480 w 1097280"/>
              <a:gd name="connsiteY1" fmla="*/ 1270000 h 1920240"/>
              <a:gd name="connsiteX2" fmla="*/ 0 w 1097280"/>
              <a:gd name="connsiteY2" fmla="*/ 0 h 1920240"/>
            </a:gdLst>
            <a:ahLst/>
            <a:cxnLst>
              <a:cxn ang="0">
                <a:pos x="connsiteX0" y="connsiteY0"/>
              </a:cxn>
              <a:cxn ang="0">
                <a:pos x="connsiteX1" y="connsiteY1"/>
              </a:cxn>
              <a:cxn ang="0">
                <a:pos x="connsiteX2" y="connsiteY2"/>
              </a:cxn>
            </a:cxnLst>
            <a:rect l="l" t="t" r="r" b="b"/>
            <a:pathLst>
              <a:path w="1097280" h="1920240">
                <a:moveTo>
                  <a:pt x="1097280" y="1920240"/>
                </a:moveTo>
                <a:cubicBezTo>
                  <a:pt x="782320" y="1755140"/>
                  <a:pt x="467360" y="1590040"/>
                  <a:pt x="284480" y="1270000"/>
                </a:cubicBezTo>
                <a:cubicBezTo>
                  <a:pt x="101600" y="949960"/>
                  <a:pt x="50800" y="474980"/>
                  <a:pt x="0" y="0"/>
                </a:cubicBezTo>
              </a:path>
            </a:pathLst>
          </a:custGeom>
          <a:ln w="57150">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defRPr/>
            </a:pPr>
            <a:endParaRPr lang="fr-FR">
              <a:ln w="76200">
                <a:solidFill>
                  <a:schemeClr val="tx1"/>
                </a:solidFill>
              </a:ln>
            </a:endParaRPr>
          </a:p>
        </p:txBody>
      </p:sp>
      <p:sp>
        <p:nvSpPr>
          <p:cNvPr id="13" name="ZoneTexte 14">
            <a:extLst>
              <a:ext uri="{FF2B5EF4-FFF2-40B4-BE49-F238E27FC236}">
                <a16:creationId xmlns:a16="http://schemas.microsoft.com/office/drawing/2014/main" id="{AC73932D-D7DC-4F97-562F-4838A7822E08}"/>
              </a:ext>
            </a:extLst>
          </p:cNvPr>
          <p:cNvSpPr txBox="1">
            <a:spLocks noChangeArrowheads="1"/>
          </p:cNvSpPr>
          <p:nvPr/>
        </p:nvSpPr>
        <p:spPr bwMode="auto">
          <a:xfrm>
            <a:off x="10026445" y="2945266"/>
            <a:ext cx="1433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sz="1600" dirty="0"/>
              <a:t>DHCP</a:t>
            </a:r>
          </a:p>
        </p:txBody>
      </p:sp>
      <p:sp>
        <p:nvSpPr>
          <p:cNvPr id="17" name="ZoneTexte 16">
            <a:extLst>
              <a:ext uri="{FF2B5EF4-FFF2-40B4-BE49-F238E27FC236}">
                <a16:creationId xmlns:a16="http://schemas.microsoft.com/office/drawing/2014/main" id="{BEE68D8E-6ED1-4E93-7F33-1F21A8D24793}"/>
              </a:ext>
            </a:extLst>
          </p:cNvPr>
          <p:cNvSpPr txBox="1"/>
          <p:nvPr/>
        </p:nvSpPr>
        <p:spPr>
          <a:xfrm>
            <a:off x="8861697" y="1844202"/>
            <a:ext cx="1557349" cy="369332"/>
          </a:xfrm>
          <a:prstGeom prst="rect">
            <a:avLst/>
          </a:prstGeom>
          <a:noFill/>
        </p:spPr>
        <p:txBody>
          <a:bodyPr wrap="none" rtlCol="0">
            <a:spAutoFit/>
          </a:bodyPr>
          <a:lstStyle/>
          <a:p>
            <a:r>
              <a:rPr lang="fr-FR" dirty="0"/>
              <a:t>routeur </a:t>
            </a:r>
            <a:r>
              <a:rPr lang="fr-FR" dirty="0" err="1"/>
              <a:t>TPlink</a:t>
            </a:r>
            <a:endParaRPr lang="fr-FR" dirty="0"/>
          </a:p>
        </p:txBody>
      </p:sp>
      <p:sp>
        <p:nvSpPr>
          <p:cNvPr id="18" name="ZoneTexte 14">
            <a:extLst>
              <a:ext uri="{FF2B5EF4-FFF2-40B4-BE49-F238E27FC236}">
                <a16:creationId xmlns:a16="http://schemas.microsoft.com/office/drawing/2014/main" id="{216BC28E-0EAB-00FB-72CB-F302C855F1DA}"/>
              </a:ext>
            </a:extLst>
          </p:cNvPr>
          <p:cNvSpPr txBox="1">
            <a:spLocks noChangeArrowheads="1"/>
          </p:cNvSpPr>
          <p:nvPr/>
        </p:nvSpPr>
        <p:spPr bwMode="auto">
          <a:xfrm>
            <a:off x="6943298" y="2222263"/>
            <a:ext cx="1433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sz="1600" dirty="0"/>
              <a:t>DHCP</a:t>
            </a:r>
          </a:p>
        </p:txBody>
      </p:sp>
      <p:pic>
        <p:nvPicPr>
          <p:cNvPr id="9" name="Image 10" descr="Une image contenant Appareils électroniques, Périphérique de sortie, Appareil électronique, Matériel d’ordinateur&#10;&#10;Description générée automatiquement">
            <a:extLst>
              <a:ext uri="{FF2B5EF4-FFF2-40B4-BE49-F238E27FC236}">
                <a16:creationId xmlns:a16="http://schemas.microsoft.com/office/drawing/2014/main" id="{03DAB459-529D-1A53-C355-1ECD3F2F1C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0684" y="2522717"/>
            <a:ext cx="9890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a:extLst>
              <a:ext uri="{FF2B5EF4-FFF2-40B4-BE49-F238E27FC236}">
                <a16:creationId xmlns:a16="http://schemas.microsoft.com/office/drawing/2014/main" id="{450CAC33-D0B0-85A2-74E7-505B4944BCB5}"/>
              </a:ext>
            </a:extLst>
          </p:cNvPr>
          <p:cNvSpPr/>
          <p:nvPr/>
        </p:nvSpPr>
        <p:spPr>
          <a:xfrm>
            <a:off x="5557590" y="3871906"/>
            <a:ext cx="213360" cy="1624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 name="Connecteur droit avec flèche 30">
            <a:extLst>
              <a:ext uri="{FF2B5EF4-FFF2-40B4-BE49-F238E27FC236}">
                <a16:creationId xmlns:a16="http://schemas.microsoft.com/office/drawing/2014/main" id="{CF1720A1-65B4-AC74-B100-9CD3CADFD098}"/>
              </a:ext>
            </a:extLst>
          </p:cNvPr>
          <p:cNvCxnSpPr>
            <a:cxnSpLocks/>
          </p:cNvCxnSpPr>
          <p:nvPr/>
        </p:nvCxnSpPr>
        <p:spPr>
          <a:xfrm>
            <a:off x="5216919" y="2271340"/>
            <a:ext cx="2073499" cy="168231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EF5746EF-53BF-6F49-1B37-954CD8079C03}"/>
              </a:ext>
            </a:extLst>
          </p:cNvPr>
          <p:cNvCxnSpPr>
            <a:cxnSpLocks/>
          </p:cNvCxnSpPr>
          <p:nvPr/>
        </p:nvCxnSpPr>
        <p:spPr>
          <a:xfrm>
            <a:off x="5123004" y="2208571"/>
            <a:ext cx="200595" cy="4553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0C301A2-2803-3EF4-6DC3-D848244445EF}"/>
              </a:ext>
            </a:extLst>
          </p:cNvPr>
          <p:cNvSpPr txBox="1"/>
          <p:nvPr/>
        </p:nvSpPr>
        <p:spPr>
          <a:xfrm>
            <a:off x="3339401" y="1890356"/>
            <a:ext cx="3151074" cy="369332"/>
          </a:xfrm>
          <a:prstGeom prst="rect">
            <a:avLst/>
          </a:prstGeom>
          <a:noFill/>
        </p:spPr>
        <p:txBody>
          <a:bodyPr wrap="square" rtlCol="0">
            <a:spAutoFit/>
          </a:bodyPr>
          <a:lstStyle/>
          <a:p>
            <a:pPr algn="just"/>
            <a:r>
              <a:rPr lang="fr-FR" dirty="0">
                <a:solidFill>
                  <a:srgbClr val="FF0000"/>
                </a:solidFill>
              </a:rPr>
              <a:t>Pour se connecter au CC100</a:t>
            </a:r>
          </a:p>
        </p:txBody>
      </p:sp>
      <p:pic>
        <p:nvPicPr>
          <p:cNvPr id="37" name="Image 36">
            <a:extLst>
              <a:ext uri="{FF2B5EF4-FFF2-40B4-BE49-F238E27FC236}">
                <a16:creationId xmlns:a16="http://schemas.microsoft.com/office/drawing/2014/main" id="{603117C4-DEE3-4C7B-50A1-335CA8B19442}"/>
              </a:ext>
            </a:extLst>
          </p:cNvPr>
          <p:cNvPicPr>
            <a:picLocks noChangeAspect="1"/>
          </p:cNvPicPr>
          <p:nvPr/>
        </p:nvPicPr>
        <p:blipFill>
          <a:blip r:embed="rId7"/>
          <a:stretch>
            <a:fillRect/>
          </a:stretch>
        </p:blipFill>
        <p:spPr>
          <a:xfrm>
            <a:off x="8465015" y="4795465"/>
            <a:ext cx="2560542" cy="1851820"/>
          </a:xfrm>
          <a:prstGeom prst="rect">
            <a:avLst/>
          </a:prstGeom>
        </p:spPr>
      </p:pic>
      <p:sp>
        <p:nvSpPr>
          <p:cNvPr id="38" name="Rectangle 37">
            <a:extLst>
              <a:ext uri="{FF2B5EF4-FFF2-40B4-BE49-F238E27FC236}">
                <a16:creationId xmlns:a16="http://schemas.microsoft.com/office/drawing/2014/main" id="{10825825-239C-F2AD-B004-09BBFD019772}"/>
              </a:ext>
            </a:extLst>
          </p:cNvPr>
          <p:cNvSpPr/>
          <p:nvPr/>
        </p:nvSpPr>
        <p:spPr>
          <a:xfrm>
            <a:off x="8837605" y="6032834"/>
            <a:ext cx="213360" cy="1624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D4501FB7-9B9C-FB50-891A-40117B4A0631}"/>
              </a:ext>
            </a:extLst>
          </p:cNvPr>
          <p:cNvSpPr/>
          <p:nvPr/>
        </p:nvSpPr>
        <p:spPr>
          <a:xfrm>
            <a:off x="9404147" y="6392795"/>
            <a:ext cx="213360" cy="1624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3" name="Connecteur droit avec flèche 42">
            <a:extLst>
              <a:ext uri="{FF2B5EF4-FFF2-40B4-BE49-F238E27FC236}">
                <a16:creationId xmlns:a16="http://schemas.microsoft.com/office/drawing/2014/main" id="{093805C1-2D56-A268-1254-4A4088EE0DA6}"/>
              </a:ext>
            </a:extLst>
          </p:cNvPr>
          <p:cNvCxnSpPr>
            <a:cxnSpLocks/>
          </p:cNvCxnSpPr>
          <p:nvPr/>
        </p:nvCxnSpPr>
        <p:spPr>
          <a:xfrm>
            <a:off x="8837605" y="4721275"/>
            <a:ext cx="403962" cy="18119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4" name="ZoneTexte 43">
            <a:extLst>
              <a:ext uri="{FF2B5EF4-FFF2-40B4-BE49-F238E27FC236}">
                <a16:creationId xmlns:a16="http://schemas.microsoft.com/office/drawing/2014/main" id="{65F053E2-BB98-B450-8C0C-36C6FEF53D26}"/>
              </a:ext>
            </a:extLst>
          </p:cNvPr>
          <p:cNvSpPr txBox="1"/>
          <p:nvPr/>
        </p:nvSpPr>
        <p:spPr>
          <a:xfrm>
            <a:off x="6950684" y="4011409"/>
            <a:ext cx="3023148" cy="646331"/>
          </a:xfrm>
          <a:prstGeom prst="rect">
            <a:avLst/>
          </a:prstGeom>
          <a:noFill/>
        </p:spPr>
        <p:txBody>
          <a:bodyPr wrap="square" rtlCol="0">
            <a:spAutoFit/>
          </a:bodyPr>
          <a:lstStyle/>
          <a:p>
            <a:pPr algn="just"/>
            <a:r>
              <a:rPr lang="fr-FR" dirty="0">
                <a:solidFill>
                  <a:srgbClr val="FF0000"/>
                </a:solidFill>
              </a:rPr>
              <a:t>La passerelle est un serveur sur le PC qui doit être lancé</a:t>
            </a:r>
          </a:p>
        </p:txBody>
      </p:sp>
      <p:cxnSp>
        <p:nvCxnSpPr>
          <p:cNvPr id="50" name="Connecteur droit avec flèche 49">
            <a:extLst>
              <a:ext uri="{FF2B5EF4-FFF2-40B4-BE49-F238E27FC236}">
                <a16:creationId xmlns:a16="http://schemas.microsoft.com/office/drawing/2014/main" id="{A70E82D5-2403-0B13-859B-48F2112FA129}"/>
              </a:ext>
            </a:extLst>
          </p:cNvPr>
          <p:cNvCxnSpPr>
            <a:cxnSpLocks/>
          </p:cNvCxnSpPr>
          <p:nvPr/>
        </p:nvCxnSpPr>
        <p:spPr>
          <a:xfrm flipH="1" flipV="1">
            <a:off x="5776418" y="3910968"/>
            <a:ext cx="1226880" cy="2963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6" name="Connecteur droit avec flèche 55">
            <a:extLst>
              <a:ext uri="{FF2B5EF4-FFF2-40B4-BE49-F238E27FC236}">
                <a16:creationId xmlns:a16="http://schemas.microsoft.com/office/drawing/2014/main" id="{55B821E9-DB39-5678-43DE-950720372848}"/>
              </a:ext>
            </a:extLst>
          </p:cNvPr>
          <p:cNvCxnSpPr>
            <a:cxnSpLocks/>
          </p:cNvCxnSpPr>
          <p:nvPr/>
        </p:nvCxnSpPr>
        <p:spPr>
          <a:xfrm>
            <a:off x="2941253" y="2522717"/>
            <a:ext cx="913117" cy="6368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8" name="ZoneTexte 57">
            <a:extLst>
              <a:ext uri="{FF2B5EF4-FFF2-40B4-BE49-F238E27FC236}">
                <a16:creationId xmlns:a16="http://schemas.microsoft.com/office/drawing/2014/main" id="{64CD3761-0516-F504-9B54-F204231B693E}"/>
              </a:ext>
            </a:extLst>
          </p:cNvPr>
          <p:cNvSpPr txBox="1"/>
          <p:nvPr/>
        </p:nvSpPr>
        <p:spPr>
          <a:xfrm>
            <a:off x="782174" y="2173406"/>
            <a:ext cx="2699650" cy="369332"/>
          </a:xfrm>
          <a:prstGeom prst="rect">
            <a:avLst/>
          </a:prstGeom>
          <a:solidFill>
            <a:schemeClr val="tx2">
              <a:lumMod val="50000"/>
              <a:lumOff val="50000"/>
            </a:schemeClr>
          </a:solidFill>
        </p:spPr>
        <p:txBody>
          <a:bodyPr wrap="none" rtlCol="0">
            <a:spAutoFit/>
          </a:bodyPr>
          <a:lstStyle/>
          <a:p>
            <a:r>
              <a:rPr lang="fr-FR" dirty="0">
                <a:solidFill>
                  <a:schemeClr val="bg1"/>
                </a:solidFill>
              </a:rPr>
              <a:t>Pour</a:t>
            </a:r>
            <a:r>
              <a:rPr lang="fr-FR" dirty="0"/>
              <a:t> </a:t>
            </a:r>
            <a:r>
              <a:rPr lang="fr-FR" dirty="0">
                <a:solidFill>
                  <a:schemeClr val="bg1"/>
                </a:solidFill>
              </a:rPr>
              <a:t>chercher l’automate</a:t>
            </a:r>
          </a:p>
        </p:txBody>
      </p:sp>
      <p:sp>
        <p:nvSpPr>
          <p:cNvPr id="59" name="Rectangle 58">
            <a:extLst>
              <a:ext uri="{FF2B5EF4-FFF2-40B4-BE49-F238E27FC236}">
                <a16:creationId xmlns:a16="http://schemas.microsoft.com/office/drawing/2014/main" id="{79051FD9-ADB5-1A05-D5B4-53E415B9AE2A}"/>
              </a:ext>
            </a:extLst>
          </p:cNvPr>
          <p:cNvSpPr/>
          <p:nvPr/>
        </p:nvSpPr>
        <p:spPr>
          <a:xfrm>
            <a:off x="1527371" y="4315263"/>
            <a:ext cx="4808220" cy="2031016"/>
          </a:xfrm>
          <a:prstGeom prst="rect">
            <a:avLst/>
          </a:prstGeom>
          <a:solidFill>
            <a:srgbClr val="FFC000">
              <a:alpha val="30000"/>
            </a:srgbClr>
          </a:solidFill>
          <a:ln>
            <a:gradFill flip="none" rotWithShape="1">
              <a:gsLst>
                <a:gs pos="48000">
                  <a:srgbClr val="A9DCF0"/>
                </a:gs>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22EEAD54-E831-DF3F-1A58-5D9EC0F0E184}"/>
              </a:ext>
            </a:extLst>
          </p:cNvPr>
          <p:cNvSpPr txBox="1"/>
          <p:nvPr/>
        </p:nvSpPr>
        <p:spPr>
          <a:xfrm>
            <a:off x="549326" y="5662441"/>
            <a:ext cx="4793638" cy="584775"/>
          </a:xfrm>
          <a:prstGeom prst="rect">
            <a:avLst/>
          </a:prstGeom>
          <a:solidFill>
            <a:schemeClr val="accent2">
              <a:lumMod val="60000"/>
              <a:lumOff val="40000"/>
            </a:schemeClr>
          </a:solidFill>
        </p:spPr>
        <p:txBody>
          <a:bodyPr wrap="square" rtlCol="0">
            <a:spAutoFit/>
          </a:bodyPr>
          <a:lstStyle/>
          <a:p>
            <a:r>
              <a:rPr lang="fr-FR" sz="1600" dirty="0"/>
              <a:t>Si lors de la connexion le message Conflit de version apparait il faut mettre à jour le </a:t>
            </a:r>
            <a:r>
              <a:rPr lang="fr-FR" sz="1600" dirty="0" err="1"/>
              <a:t>firmware</a:t>
            </a:r>
            <a:r>
              <a:rPr lang="fr-FR" sz="1600" dirty="0"/>
              <a:t> sur le CC100</a:t>
            </a:r>
          </a:p>
        </p:txBody>
      </p:sp>
    </p:spTree>
    <p:extLst>
      <p:ext uri="{BB962C8B-B14F-4D97-AF65-F5344CB8AC3E}">
        <p14:creationId xmlns:p14="http://schemas.microsoft.com/office/powerpoint/2010/main" val="4109025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F689D2-D8F6-7FA2-8C9B-381A0C4D3735}"/>
              </a:ext>
            </a:extLst>
          </p:cNvPr>
          <p:cNvSpPr>
            <a:spLocks noGrp="1"/>
          </p:cNvSpPr>
          <p:nvPr>
            <p:ph type="title"/>
          </p:nvPr>
        </p:nvSpPr>
        <p:spPr/>
        <p:txBody>
          <a:bodyPr/>
          <a:lstStyle/>
          <a:p>
            <a:r>
              <a:rPr lang="fr-FR" dirty="0"/>
              <a:t>Mise à jour du </a:t>
            </a:r>
            <a:r>
              <a:rPr lang="fr-FR" dirty="0" err="1"/>
              <a:t>firmware</a:t>
            </a:r>
            <a:r>
              <a:rPr lang="fr-FR" dirty="0"/>
              <a:t> (si nécessaire) 1 : sur le PC</a:t>
            </a:r>
          </a:p>
        </p:txBody>
      </p:sp>
      <p:pic>
        <p:nvPicPr>
          <p:cNvPr id="8" name="Espace réservé du contenu 7">
            <a:extLst>
              <a:ext uri="{FF2B5EF4-FFF2-40B4-BE49-F238E27FC236}">
                <a16:creationId xmlns:a16="http://schemas.microsoft.com/office/drawing/2014/main" id="{801C7FE4-B933-70FC-323D-6A3987EF94E4}"/>
              </a:ext>
            </a:extLst>
          </p:cNvPr>
          <p:cNvPicPr>
            <a:picLocks noGrp="1" noChangeAspect="1"/>
          </p:cNvPicPr>
          <p:nvPr>
            <p:ph idx="1"/>
          </p:nvPr>
        </p:nvPicPr>
        <p:blipFill>
          <a:blip r:embed="rId2"/>
          <a:stretch>
            <a:fillRect/>
          </a:stretch>
        </p:blipFill>
        <p:spPr>
          <a:xfrm>
            <a:off x="499690" y="1384453"/>
            <a:ext cx="4931447" cy="2077662"/>
          </a:xfrm>
          <a:prstGeom prst="rect">
            <a:avLst/>
          </a:prstGeom>
        </p:spPr>
      </p:pic>
      <p:sp>
        <p:nvSpPr>
          <p:cNvPr id="4" name="Espace réservé de la date 3">
            <a:extLst>
              <a:ext uri="{FF2B5EF4-FFF2-40B4-BE49-F238E27FC236}">
                <a16:creationId xmlns:a16="http://schemas.microsoft.com/office/drawing/2014/main" id="{33A52FA1-FDC1-07F3-AD8A-78B2905E4C34}"/>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053D4EEC-2D32-03B4-C295-DB5A1A5F3772}"/>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64D3D17D-FC08-91C1-DE70-6AB9E2054FA9}"/>
              </a:ext>
            </a:extLst>
          </p:cNvPr>
          <p:cNvSpPr>
            <a:spLocks noGrp="1"/>
          </p:cNvSpPr>
          <p:nvPr>
            <p:ph type="sldNum" sz="quarter" idx="12"/>
          </p:nvPr>
        </p:nvSpPr>
        <p:spPr/>
        <p:txBody>
          <a:bodyPr/>
          <a:lstStyle/>
          <a:p>
            <a:fld id="{08FD83BC-23D6-49BC-99B7-C0BC0672854D}" type="slidenum">
              <a:rPr lang="fr-FR" smtClean="0"/>
              <a:t>14</a:t>
            </a:fld>
            <a:endParaRPr lang="fr-FR"/>
          </a:p>
        </p:txBody>
      </p:sp>
      <p:sp>
        <p:nvSpPr>
          <p:cNvPr id="9" name="ZoneTexte 8">
            <a:extLst>
              <a:ext uri="{FF2B5EF4-FFF2-40B4-BE49-F238E27FC236}">
                <a16:creationId xmlns:a16="http://schemas.microsoft.com/office/drawing/2014/main" id="{1431AF30-4F49-902B-7B79-01A501F2F782}"/>
              </a:ext>
            </a:extLst>
          </p:cNvPr>
          <p:cNvSpPr txBox="1"/>
          <p:nvPr/>
        </p:nvSpPr>
        <p:spPr>
          <a:xfrm>
            <a:off x="466127" y="997625"/>
            <a:ext cx="5818901" cy="646331"/>
          </a:xfrm>
          <a:prstGeom prst="rect">
            <a:avLst/>
          </a:prstGeom>
          <a:noFill/>
        </p:spPr>
        <p:txBody>
          <a:bodyPr wrap="none" rtlCol="0">
            <a:spAutoFit/>
          </a:bodyPr>
          <a:lstStyle/>
          <a:p>
            <a:r>
              <a:rPr lang="fr-FR" dirty="0"/>
              <a:t>Télécharger le </a:t>
            </a:r>
            <a:r>
              <a:rPr lang="fr-FR" dirty="0" err="1"/>
              <a:t>firmware</a:t>
            </a:r>
            <a:r>
              <a:rPr lang="fr-FR" dirty="0"/>
              <a:t> sur </a:t>
            </a:r>
            <a:r>
              <a:rPr lang="fr-FR" dirty="0">
                <a:hlinkClick r:id="rId3"/>
              </a:rPr>
              <a:t>https://www.supportwago.fr/</a:t>
            </a:r>
            <a:r>
              <a:rPr lang="fr-FR" dirty="0"/>
              <a:t> </a:t>
            </a:r>
          </a:p>
          <a:p>
            <a:endParaRPr lang="fr-FR" dirty="0"/>
          </a:p>
        </p:txBody>
      </p:sp>
      <p:sp>
        <p:nvSpPr>
          <p:cNvPr id="10" name="Rectangle 9">
            <a:extLst>
              <a:ext uri="{FF2B5EF4-FFF2-40B4-BE49-F238E27FC236}">
                <a16:creationId xmlns:a16="http://schemas.microsoft.com/office/drawing/2014/main" id="{66000BA5-4576-FE7A-4E16-E7D4F606D278}"/>
              </a:ext>
            </a:extLst>
          </p:cNvPr>
          <p:cNvSpPr/>
          <p:nvPr/>
        </p:nvSpPr>
        <p:spPr>
          <a:xfrm>
            <a:off x="3180945" y="1866400"/>
            <a:ext cx="1118682" cy="744126"/>
          </a:xfrm>
          <a:prstGeom prst="rect">
            <a:avLst/>
          </a:prstGeom>
          <a:solidFill>
            <a:schemeClr val="bg1">
              <a:lumMod val="95000"/>
              <a:alpha val="5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913BEF30-57E5-E04F-03EB-3257EABFBD20}"/>
              </a:ext>
            </a:extLst>
          </p:cNvPr>
          <p:cNvSpPr txBox="1"/>
          <p:nvPr/>
        </p:nvSpPr>
        <p:spPr>
          <a:xfrm>
            <a:off x="6407888" y="997625"/>
            <a:ext cx="5436281" cy="1477328"/>
          </a:xfrm>
          <a:prstGeom prst="rect">
            <a:avLst/>
          </a:prstGeom>
          <a:noFill/>
        </p:spPr>
        <p:txBody>
          <a:bodyPr wrap="square" rtlCol="0">
            <a:spAutoFit/>
          </a:bodyPr>
          <a:lstStyle/>
          <a:p>
            <a:r>
              <a:rPr lang="fr-FR" dirty="0"/>
              <a:t>Ouvrir </a:t>
            </a:r>
            <a:r>
              <a:rPr lang="fr-FR" dirty="0" err="1"/>
              <a:t>Codesys</a:t>
            </a:r>
            <a:r>
              <a:rPr lang="fr-FR" dirty="0"/>
              <a:t>, le </a:t>
            </a:r>
            <a:r>
              <a:rPr lang="fr-FR" dirty="0" err="1"/>
              <a:t>Firmware</a:t>
            </a:r>
            <a:r>
              <a:rPr lang="fr-FR" dirty="0"/>
              <a:t> doit être le même que celui donné dans </a:t>
            </a:r>
            <a:r>
              <a:rPr lang="fr-FR" dirty="0" err="1"/>
              <a:t>Codesys</a:t>
            </a:r>
            <a:r>
              <a:rPr lang="fr-FR" dirty="0"/>
              <a:t> (il faut </a:t>
            </a:r>
            <a:r>
              <a:rPr lang="fr-FR" b="1" dirty="0"/>
              <a:t>avoir créer un projet </a:t>
            </a:r>
            <a:r>
              <a:rPr lang="fr-FR" dirty="0"/>
              <a:t>pour voir le </a:t>
            </a:r>
            <a:r>
              <a:rPr lang="fr-FR" dirty="0" err="1"/>
              <a:t>firmware</a:t>
            </a:r>
            <a:r>
              <a:rPr lang="fr-FR" dirty="0"/>
              <a:t> qui doit être utilisé sur l’automate, ici c’est le </a:t>
            </a:r>
            <a:r>
              <a:rPr lang="fr-FR" dirty="0" err="1"/>
              <a:t>Firmware</a:t>
            </a:r>
            <a:r>
              <a:rPr lang="fr-FR" dirty="0"/>
              <a:t> FW28)</a:t>
            </a:r>
          </a:p>
          <a:p>
            <a:endParaRPr lang="fr-FR" dirty="0"/>
          </a:p>
        </p:txBody>
      </p:sp>
      <p:pic>
        <p:nvPicPr>
          <p:cNvPr id="13" name="Image 12">
            <a:extLst>
              <a:ext uri="{FF2B5EF4-FFF2-40B4-BE49-F238E27FC236}">
                <a16:creationId xmlns:a16="http://schemas.microsoft.com/office/drawing/2014/main" id="{2F12F82B-03D8-22FC-313C-BA1F45A254DC}"/>
              </a:ext>
            </a:extLst>
          </p:cNvPr>
          <p:cNvPicPr>
            <a:picLocks noChangeAspect="1"/>
          </p:cNvPicPr>
          <p:nvPr/>
        </p:nvPicPr>
        <p:blipFill>
          <a:blip r:embed="rId4"/>
          <a:stretch>
            <a:fillRect/>
          </a:stretch>
        </p:blipFill>
        <p:spPr>
          <a:xfrm>
            <a:off x="6490449" y="2113472"/>
            <a:ext cx="4459668" cy="3318310"/>
          </a:xfrm>
          <a:prstGeom prst="rect">
            <a:avLst/>
          </a:prstGeom>
        </p:spPr>
      </p:pic>
      <p:sp>
        <p:nvSpPr>
          <p:cNvPr id="14" name="Rectangle 13">
            <a:extLst>
              <a:ext uri="{FF2B5EF4-FFF2-40B4-BE49-F238E27FC236}">
                <a16:creationId xmlns:a16="http://schemas.microsoft.com/office/drawing/2014/main" id="{1165E798-399B-466D-2CF5-C1AE96993FA4}"/>
              </a:ext>
            </a:extLst>
          </p:cNvPr>
          <p:cNvSpPr/>
          <p:nvPr/>
        </p:nvSpPr>
        <p:spPr>
          <a:xfrm>
            <a:off x="8153400" y="5210396"/>
            <a:ext cx="913117" cy="2166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5CF78950-6E17-5B2A-252D-96B49370B202}"/>
              </a:ext>
            </a:extLst>
          </p:cNvPr>
          <p:cNvSpPr/>
          <p:nvPr/>
        </p:nvSpPr>
        <p:spPr>
          <a:xfrm>
            <a:off x="6501207" y="2371316"/>
            <a:ext cx="1652193" cy="1594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F22D8732-88F5-755F-B642-02FDD62B6BAF}"/>
              </a:ext>
            </a:extLst>
          </p:cNvPr>
          <p:cNvSpPr/>
          <p:nvPr/>
        </p:nvSpPr>
        <p:spPr>
          <a:xfrm>
            <a:off x="9468352" y="3257275"/>
            <a:ext cx="913117" cy="1493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18AA2743-C8E9-8956-3D2D-07E0CDAF8E07}"/>
              </a:ext>
            </a:extLst>
          </p:cNvPr>
          <p:cNvPicPr>
            <a:picLocks noChangeAspect="1"/>
          </p:cNvPicPr>
          <p:nvPr/>
        </p:nvPicPr>
        <p:blipFill>
          <a:blip r:embed="rId5"/>
          <a:stretch>
            <a:fillRect/>
          </a:stretch>
        </p:blipFill>
        <p:spPr>
          <a:xfrm>
            <a:off x="2035403" y="2774262"/>
            <a:ext cx="3429297" cy="1135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Rectangle 18">
            <a:extLst>
              <a:ext uri="{FF2B5EF4-FFF2-40B4-BE49-F238E27FC236}">
                <a16:creationId xmlns:a16="http://schemas.microsoft.com/office/drawing/2014/main" id="{5B47C8E9-2043-A135-9A4D-B95FA8907B01}"/>
              </a:ext>
            </a:extLst>
          </p:cNvPr>
          <p:cNvSpPr/>
          <p:nvPr/>
        </p:nvSpPr>
        <p:spPr>
          <a:xfrm>
            <a:off x="4551583" y="3132246"/>
            <a:ext cx="913117" cy="1493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F8B35ACB-1DAA-9D0E-3F78-06A8E402AD95}"/>
              </a:ext>
            </a:extLst>
          </p:cNvPr>
          <p:cNvPicPr>
            <a:picLocks noChangeAspect="1"/>
          </p:cNvPicPr>
          <p:nvPr/>
        </p:nvPicPr>
        <p:blipFill>
          <a:blip r:embed="rId6"/>
          <a:stretch>
            <a:fillRect/>
          </a:stretch>
        </p:blipFill>
        <p:spPr>
          <a:xfrm>
            <a:off x="2209800" y="4951115"/>
            <a:ext cx="4611280" cy="1241499"/>
          </a:xfrm>
          <a:prstGeom prst="rect">
            <a:avLst/>
          </a:prstGeom>
        </p:spPr>
      </p:pic>
      <p:pic>
        <p:nvPicPr>
          <p:cNvPr id="21" name="Image 20">
            <a:extLst>
              <a:ext uri="{FF2B5EF4-FFF2-40B4-BE49-F238E27FC236}">
                <a16:creationId xmlns:a16="http://schemas.microsoft.com/office/drawing/2014/main" id="{F7980F4A-22A9-B01E-14A0-543C2AEE6457}"/>
              </a:ext>
            </a:extLst>
          </p:cNvPr>
          <p:cNvPicPr>
            <a:picLocks noChangeAspect="1"/>
          </p:cNvPicPr>
          <p:nvPr/>
        </p:nvPicPr>
        <p:blipFill>
          <a:blip r:embed="rId7"/>
          <a:stretch>
            <a:fillRect/>
          </a:stretch>
        </p:blipFill>
        <p:spPr>
          <a:xfrm>
            <a:off x="317275" y="5323474"/>
            <a:ext cx="2044137" cy="9547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ZoneTexte 23">
            <a:extLst>
              <a:ext uri="{FF2B5EF4-FFF2-40B4-BE49-F238E27FC236}">
                <a16:creationId xmlns:a16="http://schemas.microsoft.com/office/drawing/2014/main" id="{917A617D-82C5-C4CE-AF62-225D2D561BC9}"/>
              </a:ext>
            </a:extLst>
          </p:cNvPr>
          <p:cNvSpPr txBox="1"/>
          <p:nvPr/>
        </p:nvSpPr>
        <p:spPr>
          <a:xfrm>
            <a:off x="233327" y="4542718"/>
            <a:ext cx="6267880" cy="646331"/>
          </a:xfrm>
          <a:prstGeom prst="rect">
            <a:avLst/>
          </a:prstGeom>
          <a:noFill/>
        </p:spPr>
        <p:txBody>
          <a:bodyPr wrap="square" rtlCol="0">
            <a:spAutoFit/>
          </a:bodyPr>
          <a:lstStyle/>
          <a:p>
            <a:r>
              <a:rPr lang="fr-FR" dirty="0"/>
              <a:t>Sur le PC, insérer une SD </a:t>
            </a:r>
            <a:r>
              <a:rPr lang="fr-FR" dirty="0" err="1"/>
              <a:t>card</a:t>
            </a:r>
            <a:r>
              <a:rPr lang="fr-FR" dirty="0"/>
              <a:t> (&lt;32Go) et flasher avec </a:t>
            </a:r>
            <a:r>
              <a:rPr lang="fr-FR" dirty="0" err="1"/>
              <a:t>Balena</a:t>
            </a:r>
            <a:r>
              <a:rPr lang="fr-FR" dirty="0"/>
              <a:t> </a:t>
            </a:r>
            <a:r>
              <a:rPr lang="fr-FR" dirty="0" err="1"/>
              <a:t>Etcher</a:t>
            </a:r>
            <a:r>
              <a:rPr lang="fr-FR" dirty="0"/>
              <a:t> le </a:t>
            </a:r>
            <a:r>
              <a:rPr lang="fr-FR" dirty="0" err="1"/>
              <a:t>firmware</a:t>
            </a:r>
            <a:endParaRPr lang="fr-FR" dirty="0"/>
          </a:p>
        </p:txBody>
      </p:sp>
      <p:sp>
        <p:nvSpPr>
          <p:cNvPr id="3" name="Rectangle 2">
            <a:extLst>
              <a:ext uri="{FF2B5EF4-FFF2-40B4-BE49-F238E27FC236}">
                <a16:creationId xmlns:a16="http://schemas.microsoft.com/office/drawing/2014/main" id="{6157412F-3C12-0520-4C07-DF673547551B}"/>
              </a:ext>
            </a:extLst>
          </p:cNvPr>
          <p:cNvSpPr/>
          <p:nvPr/>
        </p:nvSpPr>
        <p:spPr>
          <a:xfrm>
            <a:off x="317275" y="6001966"/>
            <a:ext cx="2044137" cy="35438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avec flèche 11">
            <a:extLst>
              <a:ext uri="{FF2B5EF4-FFF2-40B4-BE49-F238E27FC236}">
                <a16:creationId xmlns:a16="http://schemas.microsoft.com/office/drawing/2014/main" id="{705876EF-DA65-E98F-3368-F3380DF842ED}"/>
              </a:ext>
            </a:extLst>
          </p:cNvPr>
          <p:cNvCxnSpPr/>
          <p:nvPr/>
        </p:nvCxnSpPr>
        <p:spPr>
          <a:xfrm flipH="1" flipV="1">
            <a:off x="10087583" y="3429000"/>
            <a:ext cx="204281" cy="2383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ZoneTexte 16">
            <a:extLst>
              <a:ext uri="{FF2B5EF4-FFF2-40B4-BE49-F238E27FC236}">
                <a16:creationId xmlns:a16="http://schemas.microsoft.com/office/drawing/2014/main" id="{E5A4EB35-F719-98A5-5400-87CF699F7CAB}"/>
              </a:ext>
            </a:extLst>
          </p:cNvPr>
          <p:cNvSpPr txBox="1"/>
          <p:nvPr/>
        </p:nvSpPr>
        <p:spPr>
          <a:xfrm>
            <a:off x="9696869" y="3648130"/>
            <a:ext cx="1869317" cy="523220"/>
          </a:xfrm>
          <a:prstGeom prst="rect">
            <a:avLst/>
          </a:prstGeom>
          <a:noFill/>
        </p:spPr>
        <p:txBody>
          <a:bodyPr wrap="square" rtlCol="0">
            <a:spAutoFit/>
          </a:bodyPr>
          <a:lstStyle/>
          <a:p>
            <a:r>
              <a:rPr lang="fr-FR" sz="1400" dirty="0">
                <a:solidFill>
                  <a:srgbClr val="FF0000"/>
                </a:solidFill>
              </a:rPr>
              <a:t>version </a:t>
            </a:r>
            <a:r>
              <a:rPr lang="fr-FR" sz="1400" dirty="0" err="1">
                <a:solidFill>
                  <a:srgbClr val="FF0000"/>
                </a:solidFill>
              </a:rPr>
              <a:t>firmware</a:t>
            </a:r>
            <a:r>
              <a:rPr lang="fr-FR" sz="1400" dirty="0">
                <a:solidFill>
                  <a:srgbClr val="FF0000"/>
                </a:solidFill>
              </a:rPr>
              <a:t> FW28 sur </a:t>
            </a:r>
            <a:r>
              <a:rPr lang="fr-FR" sz="1400" dirty="0" err="1">
                <a:solidFill>
                  <a:srgbClr val="FF0000"/>
                </a:solidFill>
              </a:rPr>
              <a:t>Codesys</a:t>
            </a:r>
            <a:endParaRPr lang="fr-FR" sz="1400" dirty="0">
              <a:solidFill>
                <a:srgbClr val="FF0000"/>
              </a:solidFill>
            </a:endParaRPr>
          </a:p>
        </p:txBody>
      </p:sp>
      <p:pic>
        <p:nvPicPr>
          <p:cNvPr id="22" name="Image 21">
            <a:extLst>
              <a:ext uri="{FF2B5EF4-FFF2-40B4-BE49-F238E27FC236}">
                <a16:creationId xmlns:a16="http://schemas.microsoft.com/office/drawing/2014/main" id="{6F8D44DD-997B-D4A2-1932-C5C40098882C}"/>
              </a:ext>
            </a:extLst>
          </p:cNvPr>
          <p:cNvPicPr>
            <a:picLocks noChangeAspect="1"/>
          </p:cNvPicPr>
          <p:nvPr/>
        </p:nvPicPr>
        <p:blipFill>
          <a:blip r:embed="rId8"/>
          <a:stretch>
            <a:fillRect/>
          </a:stretch>
        </p:blipFill>
        <p:spPr>
          <a:xfrm>
            <a:off x="6583768" y="4219178"/>
            <a:ext cx="895060" cy="646331"/>
          </a:xfrm>
          <a:prstGeom prst="rect">
            <a:avLst/>
          </a:prstGeom>
        </p:spPr>
      </p:pic>
      <p:sp>
        <p:nvSpPr>
          <p:cNvPr id="26" name="Ellipse 25">
            <a:extLst>
              <a:ext uri="{FF2B5EF4-FFF2-40B4-BE49-F238E27FC236}">
                <a16:creationId xmlns:a16="http://schemas.microsoft.com/office/drawing/2014/main" id="{D320A6B0-E713-7C48-BC17-C3A8A438EECA}"/>
              </a:ext>
            </a:extLst>
          </p:cNvPr>
          <p:cNvSpPr/>
          <p:nvPr/>
        </p:nvSpPr>
        <p:spPr>
          <a:xfrm>
            <a:off x="5165387" y="5592449"/>
            <a:ext cx="1792378" cy="60016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8" name="Connecteur droit avec flèche 27">
            <a:extLst>
              <a:ext uri="{FF2B5EF4-FFF2-40B4-BE49-F238E27FC236}">
                <a16:creationId xmlns:a16="http://schemas.microsoft.com/office/drawing/2014/main" id="{3C10A75F-8AEB-F5FE-BA8A-40E2B0ECC164}"/>
              </a:ext>
            </a:extLst>
          </p:cNvPr>
          <p:cNvCxnSpPr/>
          <p:nvPr/>
        </p:nvCxnSpPr>
        <p:spPr>
          <a:xfrm flipV="1">
            <a:off x="6490449" y="4951115"/>
            <a:ext cx="467316" cy="641334"/>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9" name="ZoneTexte 28">
            <a:extLst>
              <a:ext uri="{FF2B5EF4-FFF2-40B4-BE49-F238E27FC236}">
                <a16:creationId xmlns:a16="http://schemas.microsoft.com/office/drawing/2014/main" id="{F38B81A2-2F43-9D81-C84C-30DFD4E687F0}"/>
              </a:ext>
            </a:extLst>
          </p:cNvPr>
          <p:cNvSpPr txBox="1"/>
          <p:nvPr/>
        </p:nvSpPr>
        <p:spPr>
          <a:xfrm>
            <a:off x="2945049" y="3024501"/>
            <a:ext cx="1869317" cy="523220"/>
          </a:xfrm>
          <a:prstGeom prst="rect">
            <a:avLst/>
          </a:prstGeom>
          <a:noFill/>
        </p:spPr>
        <p:txBody>
          <a:bodyPr wrap="square" rtlCol="0">
            <a:spAutoFit/>
          </a:bodyPr>
          <a:lstStyle/>
          <a:p>
            <a:r>
              <a:rPr lang="fr-FR" sz="1400" dirty="0">
                <a:solidFill>
                  <a:srgbClr val="FF0000"/>
                </a:solidFill>
              </a:rPr>
              <a:t>version </a:t>
            </a:r>
            <a:r>
              <a:rPr lang="fr-FR" sz="1400" dirty="0" err="1">
                <a:solidFill>
                  <a:srgbClr val="FF0000"/>
                </a:solidFill>
              </a:rPr>
              <a:t>firmware</a:t>
            </a:r>
            <a:r>
              <a:rPr lang="fr-FR" sz="1400" dirty="0">
                <a:solidFill>
                  <a:srgbClr val="FF0000"/>
                </a:solidFill>
              </a:rPr>
              <a:t> FW28 à télécharger</a:t>
            </a:r>
          </a:p>
        </p:txBody>
      </p:sp>
    </p:spTree>
    <p:extLst>
      <p:ext uri="{BB962C8B-B14F-4D97-AF65-F5344CB8AC3E}">
        <p14:creationId xmlns:p14="http://schemas.microsoft.com/office/powerpoint/2010/main" val="1844291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E5B57-F245-16F1-11B3-0C1A554F8D80}"/>
              </a:ext>
            </a:extLst>
          </p:cNvPr>
          <p:cNvSpPr>
            <a:spLocks noGrp="1"/>
          </p:cNvSpPr>
          <p:nvPr>
            <p:ph type="title"/>
          </p:nvPr>
        </p:nvSpPr>
        <p:spPr/>
        <p:txBody>
          <a:bodyPr/>
          <a:lstStyle/>
          <a:p>
            <a:r>
              <a:rPr lang="fr-FR" dirty="0"/>
              <a:t>Mise à jour du </a:t>
            </a:r>
            <a:r>
              <a:rPr lang="fr-FR" dirty="0" err="1"/>
              <a:t>firmware</a:t>
            </a:r>
            <a:r>
              <a:rPr lang="fr-FR" dirty="0"/>
              <a:t> (si nécessaire) 2 : sur l’automate</a:t>
            </a:r>
          </a:p>
        </p:txBody>
      </p:sp>
      <p:sp>
        <p:nvSpPr>
          <p:cNvPr id="4" name="Espace réservé de la date 3">
            <a:extLst>
              <a:ext uri="{FF2B5EF4-FFF2-40B4-BE49-F238E27FC236}">
                <a16:creationId xmlns:a16="http://schemas.microsoft.com/office/drawing/2014/main" id="{8DC191FD-51AD-A183-1137-E089EAFFD530}"/>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5AC183C5-BC9E-E36A-5CC8-5243C74958AE}"/>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610738FE-9AC5-330C-490E-0672078D5D6C}"/>
              </a:ext>
            </a:extLst>
          </p:cNvPr>
          <p:cNvSpPr>
            <a:spLocks noGrp="1"/>
          </p:cNvSpPr>
          <p:nvPr>
            <p:ph type="sldNum" sz="quarter" idx="12"/>
          </p:nvPr>
        </p:nvSpPr>
        <p:spPr/>
        <p:txBody>
          <a:bodyPr/>
          <a:lstStyle/>
          <a:p>
            <a:fld id="{08FD83BC-23D6-49BC-99B7-C0BC0672854D}" type="slidenum">
              <a:rPr lang="fr-FR" smtClean="0"/>
              <a:t>15</a:t>
            </a:fld>
            <a:endParaRPr lang="fr-FR"/>
          </a:p>
        </p:txBody>
      </p:sp>
      <p:pic>
        <p:nvPicPr>
          <p:cNvPr id="10" name="Image 9">
            <a:extLst>
              <a:ext uri="{FF2B5EF4-FFF2-40B4-BE49-F238E27FC236}">
                <a16:creationId xmlns:a16="http://schemas.microsoft.com/office/drawing/2014/main" id="{CF640A55-9D23-8155-10EA-3850CD9DB8D6}"/>
              </a:ext>
            </a:extLst>
          </p:cNvPr>
          <p:cNvPicPr>
            <a:picLocks noChangeAspect="1"/>
          </p:cNvPicPr>
          <p:nvPr/>
        </p:nvPicPr>
        <p:blipFill>
          <a:blip r:embed="rId2"/>
          <a:stretch>
            <a:fillRect/>
          </a:stretch>
        </p:blipFill>
        <p:spPr>
          <a:xfrm>
            <a:off x="634700" y="2069640"/>
            <a:ext cx="4560587" cy="3314525"/>
          </a:xfrm>
          <a:prstGeom prst="rect">
            <a:avLst/>
          </a:prstGeom>
        </p:spPr>
      </p:pic>
      <p:sp>
        <p:nvSpPr>
          <p:cNvPr id="12" name="Rectangle 11">
            <a:extLst>
              <a:ext uri="{FF2B5EF4-FFF2-40B4-BE49-F238E27FC236}">
                <a16:creationId xmlns:a16="http://schemas.microsoft.com/office/drawing/2014/main" id="{5186D38C-C9CD-FF24-8780-A3534BA84F88}"/>
              </a:ext>
            </a:extLst>
          </p:cNvPr>
          <p:cNvSpPr/>
          <p:nvPr/>
        </p:nvSpPr>
        <p:spPr>
          <a:xfrm>
            <a:off x="3190642" y="5151706"/>
            <a:ext cx="913117" cy="2324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6C15905-0886-D861-E437-8EC3BB6DC300}"/>
              </a:ext>
            </a:extLst>
          </p:cNvPr>
          <p:cNvSpPr txBox="1"/>
          <p:nvPr/>
        </p:nvSpPr>
        <p:spPr>
          <a:xfrm>
            <a:off x="6203440" y="1189563"/>
            <a:ext cx="5608320" cy="646331"/>
          </a:xfrm>
          <a:prstGeom prst="rect">
            <a:avLst/>
          </a:prstGeom>
          <a:noFill/>
        </p:spPr>
        <p:txBody>
          <a:bodyPr wrap="square" rtlCol="0">
            <a:spAutoFit/>
          </a:bodyPr>
          <a:lstStyle/>
          <a:p>
            <a:r>
              <a:rPr lang="fr-FR" dirty="0"/>
              <a:t>Si c’est le cas, il ne reste plus qu’à lancer la copie de la memory </a:t>
            </a:r>
            <a:r>
              <a:rPr lang="fr-FR" dirty="0" err="1"/>
              <a:t>card</a:t>
            </a:r>
            <a:r>
              <a:rPr lang="fr-FR" dirty="0"/>
              <a:t> (SD) vers la flash interne de l’automate</a:t>
            </a:r>
          </a:p>
        </p:txBody>
      </p:sp>
      <p:pic>
        <p:nvPicPr>
          <p:cNvPr id="3076" name="Picture 4">
            <a:extLst>
              <a:ext uri="{FF2B5EF4-FFF2-40B4-BE49-F238E27FC236}">
                <a16:creationId xmlns:a16="http://schemas.microsoft.com/office/drawing/2014/main" id="{1B915F78-D39A-7DEA-3B95-055E2BE8CD8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03440" y="1958571"/>
            <a:ext cx="4488975" cy="347552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5781A080-5E13-7650-B904-29B72F02C133}"/>
              </a:ext>
            </a:extLst>
          </p:cNvPr>
          <p:cNvSpPr/>
          <p:nvPr/>
        </p:nvSpPr>
        <p:spPr>
          <a:xfrm>
            <a:off x="8474538" y="4197774"/>
            <a:ext cx="913117" cy="2324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9C16F47-71C4-8121-60BF-2AAFBDF36ED8}"/>
              </a:ext>
            </a:extLst>
          </p:cNvPr>
          <p:cNvSpPr/>
          <p:nvPr/>
        </p:nvSpPr>
        <p:spPr>
          <a:xfrm>
            <a:off x="8474538" y="4583477"/>
            <a:ext cx="913117" cy="2324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orme libre : forme 17">
            <a:extLst>
              <a:ext uri="{FF2B5EF4-FFF2-40B4-BE49-F238E27FC236}">
                <a16:creationId xmlns:a16="http://schemas.microsoft.com/office/drawing/2014/main" id="{FCA25731-F49F-4BCD-5027-7E243CB61C77}"/>
              </a:ext>
            </a:extLst>
          </p:cNvPr>
          <p:cNvSpPr/>
          <p:nvPr/>
        </p:nvSpPr>
        <p:spPr>
          <a:xfrm>
            <a:off x="9393264" y="4308937"/>
            <a:ext cx="331551" cy="462395"/>
          </a:xfrm>
          <a:custGeom>
            <a:avLst/>
            <a:gdLst>
              <a:gd name="connsiteX0" fmla="*/ 19541 w 331551"/>
              <a:gd name="connsiteY0" fmla="*/ 0 h 462395"/>
              <a:gd name="connsiteX1" fmla="*/ 331512 w 331551"/>
              <a:gd name="connsiteY1" fmla="*/ 96819 h 462395"/>
              <a:gd name="connsiteX2" fmla="*/ 41056 w 331551"/>
              <a:gd name="connsiteY2" fmla="*/ 430306 h 462395"/>
              <a:gd name="connsiteX3" fmla="*/ 8783 w 331551"/>
              <a:gd name="connsiteY3" fmla="*/ 430306 h 462395"/>
            </a:gdLst>
            <a:ahLst/>
            <a:cxnLst>
              <a:cxn ang="0">
                <a:pos x="connsiteX0" y="connsiteY0"/>
              </a:cxn>
              <a:cxn ang="0">
                <a:pos x="connsiteX1" y="connsiteY1"/>
              </a:cxn>
              <a:cxn ang="0">
                <a:pos x="connsiteX2" y="connsiteY2"/>
              </a:cxn>
              <a:cxn ang="0">
                <a:pos x="connsiteX3" y="connsiteY3"/>
              </a:cxn>
            </a:cxnLst>
            <a:rect l="l" t="t" r="r" b="b"/>
            <a:pathLst>
              <a:path w="331551" h="462395">
                <a:moveTo>
                  <a:pt x="19541" y="0"/>
                </a:moveTo>
                <a:cubicBezTo>
                  <a:pt x="173733" y="12550"/>
                  <a:pt x="327926" y="25101"/>
                  <a:pt x="331512" y="96819"/>
                </a:cubicBezTo>
                <a:cubicBezTo>
                  <a:pt x="335098" y="168537"/>
                  <a:pt x="94844" y="374725"/>
                  <a:pt x="41056" y="430306"/>
                </a:cubicBezTo>
                <a:cubicBezTo>
                  <a:pt x="-12732" y="485887"/>
                  <a:pt x="-1975" y="458096"/>
                  <a:pt x="8783" y="430306"/>
                </a:cubicBezTo>
              </a:path>
            </a:pathLst>
          </a:custGeom>
          <a:noFill/>
          <a:ln>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6BAE7CB3-395C-F476-F192-FA75D4BC0BF5}"/>
              </a:ext>
            </a:extLst>
          </p:cNvPr>
          <p:cNvSpPr txBox="1"/>
          <p:nvPr/>
        </p:nvSpPr>
        <p:spPr>
          <a:xfrm>
            <a:off x="9864626" y="4314003"/>
            <a:ext cx="1947134" cy="36933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fr-FR" dirty="0"/>
              <a:t>copie vers la flash</a:t>
            </a:r>
          </a:p>
        </p:txBody>
      </p:sp>
      <p:sp>
        <p:nvSpPr>
          <p:cNvPr id="20" name="ZoneTexte 19">
            <a:extLst>
              <a:ext uri="{FF2B5EF4-FFF2-40B4-BE49-F238E27FC236}">
                <a16:creationId xmlns:a16="http://schemas.microsoft.com/office/drawing/2014/main" id="{7F24B8CD-B8E7-891A-CB8B-D7D2DBE66F11}"/>
              </a:ext>
            </a:extLst>
          </p:cNvPr>
          <p:cNvSpPr txBox="1"/>
          <p:nvPr/>
        </p:nvSpPr>
        <p:spPr>
          <a:xfrm>
            <a:off x="634699" y="5727675"/>
            <a:ext cx="11096857" cy="646331"/>
          </a:xfrm>
          <a:prstGeom prst="rect">
            <a:avLst/>
          </a:prstGeom>
          <a:noFill/>
        </p:spPr>
        <p:txBody>
          <a:bodyPr wrap="square" rtlCol="0">
            <a:spAutoFit/>
          </a:bodyPr>
          <a:lstStyle/>
          <a:p>
            <a:r>
              <a:rPr lang="fr-FR" dirty="0"/>
              <a:t>Une fois la copie effectuée (moins d’une minute), éteindre l’automate puis enlever la SD de l’automate, puis rallumer l’automate, celui-ci va booter sur la flash interne avec le bon </a:t>
            </a:r>
            <a:r>
              <a:rPr lang="fr-FR" dirty="0" err="1"/>
              <a:t>firmware</a:t>
            </a:r>
            <a:r>
              <a:rPr lang="fr-FR" dirty="0"/>
              <a:t> (FW28). Votre automate est prêt</a:t>
            </a:r>
          </a:p>
        </p:txBody>
      </p:sp>
      <p:sp>
        <p:nvSpPr>
          <p:cNvPr id="21" name="Ellipse 20">
            <a:extLst>
              <a:ext uri="{FF2B5EF4-FFF2-40B4-BE49-F238E27FC236}">
                <a16:creationId xmlns:a16="http://schemas.microsoft.com/office/drawing/2014/main" id="{587B2117-093D-30E7-A659-ABD1A06E4AFF}"/>
              </a:ext>
            </a:extLst>
          </p:cNvPr>
          <p:cNvSpPr/>
          <p:nvPr/>
        </p:nvSpPr>
        <p:spPr>
          <a:xfrm>
            <a:off x="9864626" y="5064767"/>
            <a:ext cx="827789" cy="36933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Espace réservé du contenu 15">
            <a:extLst>
              <a:ext uri="{FF2B5EF4-FFF2-40B4-BE49-F238E27FC236}">
                <a16:creationId xmlns:a16="http://schemas.microsoft.com/office/drawing/2014/main" id="{A995DCD2-F5EF-0A04-FE87-4E90B1AABF13}"/>
              </a:ext>
            </a:extLst>
          </p:cNvPr>
          <p:cNvPicPr>
            <a:picLocks noChangeAspect="1"/>
          </p:cNvPicPr>
          <p:nvPr/>
        </p:nvPicPr>
        <p:blipFill>
          <a:blip r:embed="rId4"/>
          <a:stretch>
            <a:fillRect/>
          </a:stretch>
        </p:blipFill>
        <p:spPr>
          <a:xfrm>
            <a:off x="387909" y="162661"/>
            <a:ext cx="1029287" cy="923331"/>
          </a:xfrm>
          <a:prstGeom prst="rect">
            <a:avLst/>
          </a:prstGeom>
        </p:spPr>
      </p:pic>
      <p:pic>
        <p:nvPicPr>
          <p:cNvPr id="8" name="Image 7">
            <a:extLst>
              <a:ext uri="{FF2B5EF4-FFF2-40B4-BE49-F238E27FC236}">
                <a16:creationId xmlns:a16="http://schemas.microsoft.com/office/drawing/2014/main" id="{4594097A-8732-CC7D-9FB3-647C46D18EFF}"/>
              </a:ext>
            </a:extLst>
          </p:cNvPr>
          <p:cNvPicPr>
            <a:picLocks noChangeAspect="1"/>
          </p:cNvPicPr>
          <p:nvPr/>
        </p:nvPicPr>
        <p:blipFill>
          <a:blip r:embed="rId5"/>
          <a:stretch>
            <a:fillRect/>
          </a:stretch>
        </p:blipFill>
        <p:spPr>
          <a:xfrm>
            <a:off x="1095279" y="191705"/>
            <a:ext cx="321917" cy="232459"/>
          </a:xfrm>
          <a:prstGeom prst="rect">
            <a:avLst/>
          </a:prstGeom>
        </p:spPr>
      </p:pic>
      <p:sp>
        <p:nvSpPr>
          <p:cNvPr id="25" name="ZoneTexte 24">
            <a:extLst>
              <a:ext uri="{FF2B5EF4-FFF2-40B4-BE49-F238E27FC236}">
                <a16:creationId xmlns:a16="http://schemas.microsoft.com/office/drawing/2014/main" id="{1756ADC1-D69E-CA0E-66AD-41F79745A39F}"/>
              </a:ext>
            </a:extLst>
          </p:cNvPr>
          <p:cNvSpPr txBox="1"/>
          <p:nvPr/>
        </p:nvSpPr>
        <p:spPr>
          <a:xfrm>
            <a:off x="380240" y="1127164"/>
            <a:ext cx="5525932" cy="923330"/>
          </a:xfrm>
          <a:prstGeom prst="rect">
            <a:avLst/>
          </a:prstGeom>
          <a:noFill/>
        </p:spPr>
        <p:txBody>
          <a:bodyPr wrap="square" rtlCol="0">
            <a:spAutoFit/>
          </a:bodyPr>
          <a:lstStyle/>
          <a:p>
            <a:r>
              <a:rPr lang="fr-FR" dirty="0"/>
              <a:t>Une fois la SD flashée (490Mo), éteindre l’automate et placer la SD dans le CC100. Puis démarrer l’automate (il boote sur la SD)</a:t>
            </a:r>
          </a:p>
        </p:txBody>
      </p:sp>
      <p:sp>
        <p:nvSpPr>
          <p:cNvPr id="11" name="ZoneTexte 10">
            <a:extLst>
              <a:ext uri="{FF2B5EF4-FFF2-40B4-BE49-F238E27FC236}">
                <a16:creationId xmlns:a16="http://schemas.microsoft.com/office/drawing/2014/main" id="{7C857BF6-F9F9-7A74-77F4-1875980AD324}"/>
              </a:ext>
            </a:extLst>
          </p:cNvPr>
          <p:cNvSpPr txBox="1"/>
          <p:nvPr/>
        </p:nvSpPr>
        <p:spPr>
          <a:xfrm>
            <a:off x="1417196" y="2969815"/>
            <a:ext cx="4488976" cy="83099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fr-FR" sz="1600" dirty="0"/>
              <a:t>Si l’OS a bien booté sur la SD, dans </a:t>
            </a:r>
            <a:r>
              <a:rPr lang="fr-FR" sz="1600" dirty="0" err="1"/>
              <a:t>device</a:t>
            </a:r>
            <a:r>
              <a:rPr lang="fr-FR" sz="1600" dirty="0"/>
              <a:t> </a:t>
            </a:r>
            <a:r>
              <a:rPr lang="fr-FR" sz="1600" dirty="0" err="1"/>
              <a:t>status</a:t>
            </a:r>
            <a:r>
              <a:rPr lang="fr-FR" sz="1600" dirty="0"/>
              <a:t> on devrait avoir le FW28 (version téléchargée et copiée sur la SD)</a:t>
            </a:r>
          </a:p>
        </p:txBody>
      </p:sp>
      <p:cxnSp>
        <p:nvCxnSpPr>
          <p:cNvPr id="14" name="Connecteur droit avec flèche 13">
            <a:extLst>
              <a:ext uri="{FF2B5EF4-FFF2-40B4-BE49-F238E27FC236}">
                <a16:creationId xmlns:a16="http://schemas.microsoft.com/office/drawing/2014/main" id="{88751209-496B-6945-DE86-EC9BA312CF05}"/>
              </a:ext>
            </a:extLst>
          </p:cNvPr>
          <p:cNvCxnSpPr/>
          <p:nvPr/>
        </p:nvCxnSpPr>
        <p:spPr>
          <a:xfrm flipH="1">
            <a:off x="3803515" y="3822970"/>
            <a:ext cx="963038" cy="13287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6AD7B320-1984-2953-1F19-98F288E560C6}"/>
              </a:ext>
            </a:extLst>
          </p:cNvPr>
          <p:cNvSpPr txBox="1"/>
          <p:nvPr/>
        </p:nvSpPr>
        <p:spPr>
          <a:xfrm>
            <a:off x="2996316" y="5322037"/>
            <a:ext cx="1376531" cy="338554"/>
          </a:xfrm>
          <a:prstGeom prst="rect">
            <a:avLst/>
          </a:prstGeom>
          <a:noFill/>
        </p:spPr>
        <p:txBody>
          <a:bodyPr wrap="none" rtlCol="0">
            <a:spAutoFit/>
          </a:bodyPr>
          <a:lstStyle/>
          <a:p>
            <a:r>
              <a:rPr lang="fr-FR" sz="1600" dirty="0">
                <a:solidFill>
                  <a:srgbClr val="FF0000"/>
                </a:solidFill>
              </a:rPr>
              <a:t>version FW28</a:t>
            </a:r>
          </a:p>
        </p:txBody>
      </p:sp>
      <p:sp>
        <p:nvSpPr>
          <p:cNvPr id="22" name="Rectangle 21">
            <a:extLst>
              <a:ext uri="{FF2B5EF4-FFF2-40B4-BE49-F238E27FC236}">
                <a16:creationId xmlns:a16="http://schemas.microsoft.com/office/drawing/2014/main" id="{ED12FB89-EF39-8909-75AE-61ABF3024E9A}"/>
              </a:ext>
            </a:extLst>
          </p:cNvPr>
          <p:cNvSpPr/>
          <p:nvPr/>
        </p:nvSpPr>
        <p:spPr>
          <a:xfrm>
            <a:off x="6442076" y="4345389"/>
            <a:ext cx="913117" cy="2324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7702F863-5B68-110E-9ACB-415CA2313CB3}"/>
              </a:ext>
            </a:extLst>
          </p:cNvPr>
          <p:cNvSpPr/>
          <p:nvPr/>
        </p:nvSpPr>
        <p:spPr>
          <a:xfrm>
            <a:off x="6203440" y="3726902"/>
            <a:ext cx="913117" cy="2324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F161CE3D-078D-0702-FE49-38D4F6D06298}"/>
              </a:ext>
            </a:extLst>
          </p:cNvPr>
          <p:cNvSpPr/>
          <p:nvPr/>
        </p:nvSpPr>
        <p:spPr>
          <a:xfrm>
            <a:off x="7991368" y="2427767"/>
            <a:ext cx="913117" cy="2324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71485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DE7768-2593-69B5-15A2-3BB32FA11FB0}"/>
              </a:ext>
            </a:extLst>
          </p:cNvPr>
          <p:cNvSpPr>
            <a:spLocks noGrp="1"/>
          </p:cNvSpPr>
          <p:nvPr>
            <p:ph type="title"/>
          </p:nvPr>
        </p:nvSpPr>
        <p:spPr/>
        <p:txBody>
          <a:bodyPr/>
          <a:lstStyle/>
          <a:p>
            <a:r>
              <a:rPr lang="fr-FR" dirty="0" err="1"/>
              <a:t>putty</a:t>
            </a:r>
            <a:r>
              <a:rPr lang="fr-FR" dirty="0"/>
              <a:t> et </a:t>
            </a:r>
            <a:r>
              <a:rPr lang="fr-FR" dirty="0" err="1"/>
              <a:t>winscp</a:t>
            </a:r>
            <a:endParaRPr lang="fr-FR" dirty="0"/>
          </a:p>
        </p:txBody>
      </p:sp>
      <p:sp>
        <p:nvSpPr>
          <p:cNvPr id="4" name="Espace réservé de la date 3">
            <a:extLst>
              <a:ext uri="{FF2B5EF4-FFF2-40B4-BE49-F238E27FC236}">
                <a16:creationId xmlns:a16="http://schemas.microsoft.com/office/drawing/2014/main" id="{A1312C24-C43D-9F9E-F8B7-7C35DE0749E5}"/>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B1E6F2C4-D8D8-C27C-43E0-3F8722FC872D}"/>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6B630BC8-A702-C644-8518-19460D490F34}"/>
              </a:ext>
            </a:extLst>
          </p:cNvPr>
          <p:cNvSpPr>
            <a:spLocks noGrp="1"/>
          </p:cNvSpPr>
          <p:nvPr>
            <p:ph type="sldNum" sz="quarter" idx="12"/>
          </p:nvPr>
        </p:nvSpPr>
        <p:spPr/>
        <p:txBody>
          <a:bodyPr/>
          <a:lstStyle/>
          <a:p>
            <a:fld id="{08FD83BC-23D6-49BC-99B7-C0BC0672854D}" type="slidenum">
              <a:rPr lang="fr-FR" smtClean="0"/>
              <a:t>16</a:t>
            </a:fld>
            <a:endParaRPr lang="fr-FR"/>
          </a:p>
        </p:txBody>
      </p:sp>
      <p:pic>
        <p:nvPicPr>
          <p:cNvPr id="9" name="Espace réservé du contenu 8" descr="Une image contenant texte, capture d’écran, Police, ligne&#10;&#10;Le contenu généré par l’IA peut être incorrect.">
            <a:extLst>
              <a:ext uri="{FF2B5EF4-FFF2-40B4-BE49-F238E27FC236}">
                <a16:creationId xmlns:a16="http://schemas.microsoft.com/office/drawing/2014/main" id="{E3FD0D31-DAF8-3B10-E08C-AE3F31AD5C46}"/>
              </a:ext>
            </a:extLst>
          </p:cNvPr>
          <p:cNvPicPr>
            <a:picLocks noGrp="1" noChangeAspect="1"/>
          </p:cNvPicPr>
          <p:nvPr>
            <p:ph idx="1"/>
          </p:nvPr>
        </p:nvPicPr>
        <p:blipFill>
          <a:blip r:embed="rId2"/>
          <a:stretch>
            <a:fillRect/>
          </a:stretch>
        </p:blipFill>
        <p:spPr>
          <a:xfrm>
            <a:off x="3141980" y="2472555"/>
            <a:ext cx="7856901" cy="1486029"/>
          </a:xfrm>
          <a:prstGeom prst="rect">
            <a:avLst/>
          </a:prstGeom>
        </p:spPr>
      </p:pic>
      <p:pic>
        <p:nvPicPr>
          <p:cNvPr id="10" name="Image 9" descr="Une image contenant texte, capture d’écran, Police, nombre&#10;&#10;Le contenu généré par l’IA peut être incorrect.">
            <a:extLst>
              <a:ext uri="{FF2B5EF4-FFF2-40B4-BE49-F238E27FC236}">
                <a16:creationId xmlns:a16="http://schemas.microsoft.com/office/drawing/2014/main" id="{3D1C6DAB-15BB-177B-EB8F-8944BD2B8973}"/>
              </a:ext>
            </a:extLst>
          </p:cNvPr>
          <p:cNvPicPr>
            <a:picLocks noChangeAspect="1"/>
          </p:cNvPicPr>
          <p:nvPr/>
        </p:nvPicPr>
        <p:blipFill>
          <a:blip r:embed="rId3"/>
          <a:stretch>
            <a:fillRect/>
          </a:stretch>
        </p:blipFill>
        <p:spPr>
          <a:xfrm>
            <a:off x="3141980" y="4329638"/>
            <a:ext cx="6840220" cy="1284605"/>
          </a:xfrm>
          <a:prstGeom prst="rect">
            <a:avLst/>
          </a:prstGeom>
        </p:spPr>
      </p:pic>
      <p:sp>
        <p:nvSpPr>
          <p:cNvPr id="11" name="ZoneTexte 10">
            <a:extLst>
              <a:ext uri="{FF2B5EF4-FFF2-40B4-BE49-F238E27FC236}">
                <a16:creationId xmlns:a16="http://schemas.microsoft.com/office/drawing/2014/main" id="{ED6C599A-03F4-FD50-45C7-43E240F4D9C1}"/>
              </a:ext>
            </a:extLst>
          </p:cNvPr>
          <p:cNvSpPr txBox="1"/>
          <p:nvPr/>
        </p:nvSpPr>
        <p:spPr>
          <a:xfrm>
            <a:off x="953311" y="1274323"/>
            <a:ext cx="5679440" cy="923330"/>
          </a:xfrm>
          <a:prstGeom prst="rect">
            <a:avLst/>
          </a:prstGeom>
          <a:noFill/>
        </p:spPr>
        <p:txBody>
          <a:bodyPr wrap="none" rtlCol="0">
            <a:spAutoFit/>
          </a:bodyPr>
          <a:lstStyle/>
          <a:p>
            <a:r>
              <a:rPr lang="fr-FR" dirty="0"/>
              <a:t>Il existe 2 façons d’accéder aux réglages de l’automate :</a:t>
            </a:r>
          </a:p>
          <a:p>
            <a:pPr marL="285750" indent="-285750">
              <a:buFont typeface="Arial" panose="020B0604020202020204" pitchFamily="34" charset="0"/>
              <a:buChar char="•"/>
            </a:pPr>
            <a:r>
              <a:rPr lang="fr-FR" dirty="0"/>
              <a:t>via le serveur web embarqué (</a:t>
            </a:r>
            <a:r>
              <a:rPr lang="fr-FR" dirty="0" err="1"/>
              <a:t>wbm</a:t>
            </a:r>
            <a:r>
              <a:rPr lang="fr-FR" dirty="0"/>
              <a:t>)</a:t>
            </a:r>
          </a:p>
          <a:p>
            <a:pPr marL="285750" indent="-285750">
              <a:buFont typeface="Arial" panose="020B0604020202020204" pitchFamily="34" charset="0"/>
              <a:buChar char="•"/>
            </a:pPr>
            <a:r>
              <a:rPr lang="fr-FR" dirty="0"/>
              <a:t>via </a:t>
            </a:r>
            <a:r>
              <a:rPr lang="fr-FR" dirty="0" err="1"/>
              <a:t>putty</a:t>
            </a:r>
            <a:r>
              <a:rPr lang="fr-FR" dirty="0"/>
              <a:t> en se connectant au serveur </a:t>
            </a:r>
            <a:r>
              <a:rPr lang="fr-FR" dirty="0" err="1"/>
              <a:t>ssh</a:t>
            </a:r>
            <a:endParaRPr lang="fr-FR" dirty="0"/>
          </a:p>
        </p:txBody>
      </p:sp>
    </p:spTree>
    <p:extLst>
      <p:ext uri="{BB962C8B-B14F-4D97-AF65-F5344CB8AC3E}">
        <p14:creationId xmlns:p14="http://schemas.microsoft.com/office/powerpoint/2010/main" val="3074581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8F1B52-871E-9CCD-5D1E-81590C6DB205}"/>
              </a:ext>
            </a:extLst>
          </p:cNvPr>
          <p:cNvSpPr>
            <a:spLocks noGrp="1"/>
          </p:cNvSpPr>
          <p:nvPr>
            <p:ph type="title"/>
          </p:nvPr>
        </p:nvSpPr>
        <p:spPr/>
        <p:txBody>
          <a:bodyPr/>
          <a:lstStyle/>
          <a:p>
            <a:r>
              <a:rPr lang="fr-FR" dirty="0"/>
              <a:t>A l’intérieur de l’automate et quelques commandes linux</a:t>
            </a:r>
          </a:p>
        </p:txBody>
      </p:sp>
      <p:sp>
        <p:nvSpPr>
          <p:cNvPr id="4" name="Espace réservé de la date 3">
            <a:extLst>
              <a:ext uri="{FF2B5EF4-FFF2-40B4-BE49-F238E27FC236}">
                <a16:creationId xmlns:a16="http://schemas.microsoft.com/office/drawing/2014/main" id="{E71FB201-4620-0A83-E4D1-0BFF8251D4CD}"/>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71D2A3C5-3A6C-82E5-9238-48456EF6BB65}"/>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77792583-87F7-4EDA-D2C2-B2E435F87710}"/>
              </a:ext>
            </a:extLst>
          </p:cNvPr>
          <p:cNvSpPr>
            <a:spLocks noGrp="1"/>
          </p:cNvSpPr>
          <p:nvPr>
            <p:ph type="sldNum" sz="quarter" idx="12"/>
          </p:nvPr>
        </p:nvSpPr>
        <p:spPr/>
        <p:txBody>
          <a:bodyPr/>
          <a:lstStyle/>
          <a:p>
            <a:fld id="{08FD83BC-23D6-49BC-99B7-C0BC0672854D}" type="slidenum">
              <a:rPr lang="fr-FR" smtClean="0"/>
              <a:t>17</a:t>
            </a:fld>
            <a:endParaRPr lang="fr-FR"/>
          </a:p>
        </p:txBody>
      </p:sp>
      <p:sp>
        <p:nvSpPr>
          <p:cNvPr id="11" name="ZoneTexte 4">
            <a:extLst>
              <a:ext uri="{FF2B5EF4-FFF2-40B4-BE49-F238E27FC236}">
                <a16:creationId xmlns:a16="http://schemas.microsoft.com/office/drawing/2014/main" id="{6B2D350E-CCBF-7B66-D1D5-DA247F385945}"/>
              </a:ext>
            </a:extLst>
          </p:cNvPr>
          <p:cNvSpPr txBox="1">
            <a:spLocks noChangeArrowheads="1"/>
          </p:cNvSpPr>
          <p:nvPr/>
        </p:nvSpPr>
        <p:spPr bwMode="auto">
          <a:xfrm>
            <a:off x="6324600" y="2370039"/>
            <a:ext cx="457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fr-FR" altLang="fr-FR" b="1" dirty="0" err="1"/>
              <a:t>netstat</a:t>
            </a:r>
            <a:r>
              <a:rPr lang="fr-FR" altLang="fr-FR" b="1" dirty="0"/>
              <a:t> -</a:t>
            </a:r>
            <a:r>
              <a:rPr lang="fr-FR" altLang="fr-FR" b="1" dirty="0" err="1"/>
              <a:t>tulpn</a:t>
            </a:r>
            <a:r>
              <a:rPr lang="fr-FR" altLang="fr-FR" b="1" dirty="0"/>
              <a:t> | </a:t>
            </a:r>
            <a:r>
              <a:rPr lang="fr-FR" altLang="fr-FR" b="1" dirty="0" err="1"/>
              <a:t>grep</a:t>
            </a:r>
            <a:r>
              <a:rPr lang="fr-FR" altLang="fr-FR" b="1" dirty="0"/>
              <a:t> LISTEN</a:t>
            </a:r>
          </a:p>
        </p:txBody>
      </p:sp>
      <p:sp>
        <p:nvSpPr>
          <p:cNvPr id="13" name="ZoneTexte 7">
            <a:extLst>
              <a:ext uri="{FF2B5EF4-FFF2-40B4-BE49-F238E27FC236}">
                <a16:creationId xmlns:a16="http://schemas.microsoft.com/office/drawing/2014/main" id="{66AAE4B0-6B83-3D6D-C175-41532C16DECC}"/>
              </a:ext>
            </a:extLst>
          </p:cNvPr>
          <p:cNvSpPr txBox="1">
            <a:spLocks noChangeArrowheads="1"/>
          </p:cNvSpPr>
          <p:nvPr/>
        </p:nvSpPr>
        <p:spPr bwMode="auto">
          <a:xfrm>
            <a:off x="6324600" y="2051938"/>
            <a:ext cx="4572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fr-FR" altLang="fr-FR" b="1" dirty="0" err="1"/>
              <a:t>ifconfig</a:t>
            </a:r>
            <a:endParaRPr lang="fr-FR" altLang="fr-FR" b="1" dirty="0"/>
          </a:p>
        </p:txBody>
      </p:sp>
      <p:sp>
        <p:nvSpPr>
          <p:cNvPr id="14" name="ZoneTexte 8">
            <a:extLst>
              <a:ext uri="{FF2B5EF4-FFF2-40B4-BE49-F238E27FC236}">
                <a16:creationId xmlns:a16="http://schemas.microsoft.com/office/drawing/2014/main" id="{1B1F72AF-8BE9-360E-775B-FAECF765CF4A}"/>
              </a:ext>
            </a:extLst>
          </p:cNvPr>
          <p:cNvSpPr txBox="1">
            <a:spLocks noChangeArrowheads="1"/>
          </p:cNvSpPr>
          <p:nvPr/>
        </p:nvSpPr>
        <p:spPr bwMode="auto">
          <a:xfrm>
            <a:off x="6324600" y="2690757"/>
            <a:ext cx="5447816"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fr-FR" altLang="fr-FR" b="1" dirty="0" err="1"/>
              <a:t>pwd</a:t>
            </a:r>
            <a:endParaRPr lang="fr-FR" altLang="fr-FR" b="1" dirty="0"/>
          </a:p>
          <a:p>
            <a:r>
              <a:rPr lang="fr-FR" altLang="fr-FR" b="1" dirty="0" err="1"/>
              <a:t>df</a:t>
            </a:r>
            <a:endParaRPr lang="fr-FR" altLang="fr-FR" b="1" dirty="0"/>
          </a:p>
          <a:p>
            <a:r>
              <a:rPr lang="fr-FR" altLang="fr-FR" b="1" dirty="0" err="1"/>
              <a:t>ps</a:t>
            </a:r>
            <a:r>
              <a:rPr lang="fr-FR" altLang="fr-FR" b="1" dirty="0"/>
              <a:t> –</a:t>
            </a:r>
            <a:r>
              <a:rPr lang="fr-FR" altLang="fr-FR" b="1" dirty="0" err="1"/>
              <a:t>ef</a:t>
            </a:r>
            <a:r>
              <a:rPr lang="fr-FR" altLang="fr-FR" b="1" dirty="0"/>
              <a:t> ou </a:t>
            </a:r>
            <a:r>
              <a:rPr lang="fr-FR" altLang="fr-FR" b="1" dirty="0" err="1"/>
              <a:t>htop</a:t>
            </a:r>
            <a:endParaRPr lang="fr-FR" altLang="fr-FR" b="1" dirty="0"/>
          </a:p>
          <a:p>
            <a:r>
              <a:rPr lang="fr-FR" altLang="fr-FR" b="1" dirty="0" err="1"/>
              <a:t>mount</a:t>
            </a:r>
            <a:endParaRPr lang="fr-FR" altLang="fr-FR" b="1" dirty="0"/>
          </a:p>
          <a:p>
            <a:r>
              <a:rPr lang="fr-FR" altLang="fr-FR" b="1" dirty="0"/>
              <a:t>more /proc/partitions</a:t>
            </a:r>
          </a:p>
          <a:p>
            <a:r>
              <a:rPr lang="fr-FR" altLang="fr-FR" b="1" dirty="0"/>
              <a:t>services --</a:t>
            </a:r>
            <a:r>
              <a:rPr lang="fr-FR" altLang="fr-FR" b="1" dirty="0" err="1"/>
              <a:t>status</a:t>
            </a:r>
            <a:r>
              <a:rPr lang="fr-FR" altLang="fr-FR" b="1" dirty="0"/>
              <a:t>-all </a:t>
            </a:r>
          </a:p>
          <a:p>
            <a:r>
              <a:rPr lang="fr-FR" altLang="fr-FR" b="1" dirty="0"/>
              <a:t>ls -l /</a:t>
            </a:r>
            <a:r>
              <a:rPr lang="fr-FR" altLang="fr-FR" b="1" dirty="0" err="1"/>
              <a:t>etc</a:t>
            </a:r>
            <a:r>
              <a:rPr lang="fr-FR" altLang="fr-FR" b="1" dirty="0"/>
              <a:t>/</a:t>
            </a:r>
            <a:r>
              <a:rPr lang="fr-FR" altLang="fr-FR" b="1" dirty="0" err="1"/>
              <a:t>init.d</a:t>
            </a:r>
            <a:r>
              <a:rPr lang="fr-FR" altLang="fr-FR" b="1" dirty="0"/>
              <a:t>/*</a:t>
            </a:r>
          </a:p>
          <a:p>
            <a:r>
              <a:rPr lang="fr-FR" altLang="fr-FR" b="1" dirty="0" err="1"/>
              <a:t>dmesg</a:t>
            </a:r>
            <a:endParaRPr lang="fr-FR" altLang="fr-FR" b="1" dirty="0"/>
          </a:p>
          <a:p>
            <a:r>
              <a:rPr lang="fr-FR" altLang="fr-FR" b="1" dirty="0" err="1"/>
              <a:t>fdisk</a:t>
            </a:r>
            <a:r>
              <a:rPr lang="fr-FR" altLang="fr-FR" b="1" dirty="0"/>
              <a:t> –l /dev/… nom du disque</a:t>
            </a:r>
          </a:p>
          <a:p>
            <a:r>
              <a:rPr lang="fr-FR" altLang="fr-FR" b="1" dirty="0" err="1"/>
              <a:t>uname</a:t>
            </a:r>
            <a:r>
              <a:rPr lang="fr-FR" altLang="fr-FR" b="1" dirty="0"/>
              <a:t> –a</a:t>
            </a:r>
          </a:p>
          <a:p>
            <a:r>
              <a:rPr lang="fr-FR" altLang="fr-FR" b="1" dirty="0" err="1"/>
              <a:t>lsmod</a:t>
            </a:r>
            <a:endParaRPr lang="fr-FR" altLang="fr-FR" dirty="0"/>
          </a:p>
        </p:txBody>
      </p:sp>
      <p:sp>
        <p:nvSpPr>
          <p:cNvPr id="7" name="Rectangle 6">
            <a:extLst>
              <a:ext uri="{FF2B5EF4-FFF2-40B4-BE49-F238E27FC236}">
                <a16:creationId xmlns:a16="http://schemas.microsoft.com/office/drawing/2014/main" id="{87EB8208-CA57-08C1-9D5E-EA4817ABE6A2}"/>
              </a:ext>
            </a:extLst>
          </p:cNvPr>
          <p:cNvSpPr/>
          <p:nvPr/>
        </p:nvSpPr>
        <p:spPr bwMode="auto">
          <a:xfrm>
            <a:off x="838200" y="5378226"/>
            <a:ext cx="4897438" cy="677863"/>
          </a:xfrm>
          <a:prstGeom prst="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a:lstStyle/>
          <a:p>
            <a:pPr>
              <a:defRPr/>
            </a:pPr>
            <a:r>
              <a:rPr lang="fr-FR" dirty="0">
                <a:ln w="0"/>
                <a:effectLst>
                  <a:outerShdw blurRad="38100" dist="19050" dir="2700000" algn="tl" rotWithShape="0">
                    <a:schemeClr val="dk1">
                      <a:alpha val="40000"/>
                    </a:schemeClr>
                  </a:outerShdw>
                </a:effectLst>
                <a:latin typeface="Arial" charset="0"/>
              </a:rPr>
              <a:t>hardware : 1 ou 2 cœurs ARMv7 + </a:t>
            </a:r>
          </a:p>
          <a:p>
            <a:pPr>
              <a:defRPr/>
            </a:pPr>
            <a:r>
              <a:rPr lang="fr-FR" dirty="0">
                <a:ln w="0"/>
                <a:effectLst>
                  <a:outerShdw blurRad="38100" dist="19050" dir="2700000" algn="tl" rotWithShape="0">
                    <a:schemeClr val="dk1">
                      <a:alpha val="40000"/>
                    </a:schemeClr>
                  </a:outerShdw>
                </a:effectLst>
                <a:latin typeface="Arial" charset="0"/>
              </a:rPr>
              <a:t>512Mo RAM + FLASH</a:t>
            </a:r>
          </a:p>
        </p:txBody>
      </p:sp>
      <p:sp>
        <p:nvSpPr>
          <p:cNvPr id="8" name="Rectangle 7">
            <a:extLst>
              <a:ext uri="{FF2B5EF4-FFF2-40B4-BE49-F238E27FC236}">
                <a16:creationId xmlns:a16="http://schemas.microsoft.com/office/drawing/2014/main" id="{36A64DDE-DCE5-E8E2-0E91-CDF2D6E1D826}"/>
              </a:ext>
            </a:extLst>
          </p:cNvPr>
          <p:cNvSpPr/>
          <p:nvPr/>
        </p:nvSpPr>
        <p:spPr bwMode="auto">
          <a:xfrm>
            <a:off x="838200" y="4441601"/>
            <a:ext cx="4897438" cy="958850"/>
          </a:xfrm>
          <a:prstGeom prst="rect">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a:lstStyle/>
          <a:p>
            <a:pPr>
              <a:defRPr/>
            </a:pPr>
            <a:r>
              <a:rPr lang="fr-FR" dirty="0">
                <a:ln w="0"/>
                <a:effectLst>
                  <a:outerShdw blurRad="38100" dist="19050" dir="2700000" algn="tl" rotWithShape="0">
                    <a:schemeClr val="dk1">
                      <a:alpha val="40000"/>
                    </a:schemeClr>
                  </a:outerShdw>
                </a:effectLst>
                <a:latin typeface="Arial" charset="0"/>
              </a:rPr>
              <a:t>Linux RT (distrib Linux) + serveurs </a:t>
            </a:r>
            <a:r>
              <a:rPr lang="fr-FR" dirty="0" err="1">
                <a:ln w="0"/>
                <a:effectLst>
                  <a:outerShdw blurRad="38100" dist="19050" dir="2700000" algn="tl" rotWithShape="0">
                    <a:schemeClr val="dk1">
                      <a:alpha val="40000"/>
                    </a:schemeClr>
                  </a:outerShdw>
                </a:effectLst>
                <a:latin typeface="Arial" charset="0"/>
              </a:rPr>
              <a:t>nginx</a:t>
            </a:r>
            <a:r>
              <a:rPr lang="fr-FR" dirty="0">
                <a:ln w="0"/>
                <a:effectLst>
                  <a:outerShdw blurRad="38100" dist="19050" dir="2700000" algn="tl" rotWithShape="0">
                    <a:schemeClr val="dk1">
                      <a:alpha val="40000"/>
                    </a:schemeClr>
                  </a:outerShdw>
                </a:effectLst>
                <a:latin typeface="Arial" charset="0"/>
              </a:rPr>
              <a:t>, </a:t>
            </a:r>
            <a:r>
              <a:rPr lang="fr-FR" dirty="0" err="1">
                <a:ln w="0"/>
                <a:effectLst>
                  <a:outerShdw blurRad="38100" dist="19050" dir="2700000" algn="tl" rotWithShape="0">
                    <a:schemeClr val="dk1">
                      <a:alpha val="40000"/>
                    </a:schemeClr>
                  </a:outerShdw>
                </a:effectLst>
                <a:latin typeface="Arial" charset="0"/>
              </a:rPr>
              <a:t>ssh</a:t>
            </a:r>
            <a:r>
              <a:rPr lang="fr-FR" dirty="0">
                <a:ln w="0"/>
                <a:effectLst>
                  <a:outerShdw blurRad="38100" dist="19050" dir="2700000" algn="tl" rotWithShape="0">
                    <a:schemeClr val="dk1">
                      <a:alpha val="40000"/>
                    </a:schemeClr>
                  </a:outerShdw>
                </a:effectLst>
                <a:latin typeface="Arial" charset="0"/>
              </a:rPr>
              <a:t>, </a:t>
            </a:r>
            <a:r>
              <a:rPr lang="fr-FR" dirty="0" err="1">
                <a:ln w="0"/>
                <a:effectLst>
                  <a:outerShdw blurRad="38100" dist="19050" dir="2700000" algn="tl" rotWithShape="0">
                    <a:schemeClr val="dk1">
                      <a:alpha val="40000"/>
                    </a:schemeClr>
                  </a:outerShdw>
                </a:effectLst>
                <a:latin typeface="Arial" charset="0"/>
              </a:rPr>
              <a:t>syslogd</a:t>
            </a:r>
            <a:r>
              <a:rPr lang="fr-FR" dirty="0">
                <a:ln w="0"/>
                <a:effectLst>
                  <a:outerShdw blurRad="38100" dist="19050" dir="2700000" algn="tl" rotWithShape="0">
                    <a:schemeClr val="dk1">
                      <a:alpha val="40000"/>
                    </a:schemeClr>
                  </a:outerShdw>
                </a:effectLst>
                <a:latin typeface="Arial" charset="0"/>
              </a:rPr>
              <a:t>, </a:t>
            </a:r>
            <a:r>
              <a:rPr lang="fr-FR" dirty="0" err="1">
                <a:ln w="0"/>
                <a:effectLst>
                  <a:outerShdw blurRad="38100" dist="19050" dir="2700000" algn="tl" rotWithShape="0">
                    <a:schemeClr val="dk1">
                      <a:alpha val="40000"/>
                    </a:schemeClr>
                  </a:outerShdw>
                </a:effectLst>
                <a:latin typeface="Arial" charset="0"/>
              </a:rPr>
              <a:t>watchog</a:t>
            </a:r>
            <a:r>
              <a:rPr lang="fr-FR" dirty="0">
                <a:ln w="0"/>
                <a:effectLst>
                  <a:outerShdw blurRad="38100" dist="19050" dir="2700000" algn="tl" rotWithShape="0">
                    <a:schemeClr val="dk1">
                      <a:alpha val="40000"/>
                    </a:schemeClr>
                  </a:outerShdw>
                </a:effectLst>
                <a:latin typeface="Arial" charset="0"/>
              </a:rPr>
              <a:t>, </a:t>
            </a:r>
            <a:r>
              <a:rPr lang="fr-FR" dirty="0" err="1">
                <a:ln w="0"/>
                <a:effectLst>
                  <a:outerShdw blurRad="38100" dist="19050" dir="2700000" algn="tl" rotWithShape="0">
                    <a:schemeClr val="dk1">
                      <a:alpha val="40000"/>
                    </a:schemeClr>
                  </a:outerShdw>
                </a:effectLst>
                <a:latin typeface="Arial" charset="0"/>
              </a:rPr>
              <a:t>crond</a:t>
            </a:r>
            <a:r>
              <a:rPr lang="fr-FR" dirty="0">
                <a:ln w="0"/>
                <a:effectLst>
                  <a:outerShdw blurRad="38100" dist="19050" dir="2700000" algn="tl" rotWithShape="0">
                    <a:schemeClr val="dk1">
                      <a:alpha val="40000"/>
                    </a:schemeClr>
                  </a:outerShdw>
                </a:effectLst>
                <a:latin typeface="Arial" charset="0"/>
              </a:rPr>
              <a:t>, </a:t>
            </a:r>
            <a:r>
              <a:rPr lang="fr-FR" dirty="0" err="1">
                <a:ln w="0"/>
                <a:effectLst>
                  <a:outerShdw blurRad="38100" dist="19050" dir="2700000" algn="tl" rotWithShape="0">
                    <a:schemeClr val="dk1">
                      <a:alpha val="40000"/>
                    </a:schemeClr>
                  </a:outerShdw>
                </a:effectLst>
                <a:latin typeface="Arial" charset="0"/>
              </a:rPr>
              <a:t>rauc</a:t>
            </a:r>
            <a:r>
              <a:rPr lang="fr-FR" dirty="0">
                <a:ln w="0"/>
                <a:effectLst>
                  <a:outerShdw blurRad="38100" dist="19050" dir="2700000" algn="tl" rotWithShape="0">
                    <a:schemeClr val="dk1">
                      <a:alpha val="40000"/>
                    </a:schemeClr>
                  </a:outerShdw>
                </a:effectLst>
                <a:latin typeface="Arial" charset="0"/>
              </a:rPr>
              <a:t>, </a:t>
            </a:r>
            <a:r>
              <a:rPr lang="fr-FR" dirty="0" err="1">
                <a:ln w="0"/>
                <a:effectLst>
                  <a:outerShdw blurRad="38100" dist="19050" dir="2700000" algn="tl" rotWithShape="0">
                    <a:schemeClr val="dk1">
                      <a:alpha val="40000"/>
                    </a:schemeClr>
                  </a:outerShdw>
                </a:effectLst>
                <a:latin typeface="Arial" charset="0"/>
              </a:rPr>
              <a:t>openvpn</a:t>
            </a:r>
            <a:r>
              <a:rPr lang="fr-FR" dirty="0">
                <a:ln w="0"/>
                <a:effectLst>
                  <a:outerShdw blurRad="38100" dist="19050" dir="2700000" algn="tl" rotWithShape="0">
                    <a:schemeClr val="dk1">
                      <a:alpha val="40000"/>
                    </a:schemeClr>
                  </a:outerShdw>
                </a:effectLst>
                <a:latin typeface="Arial" charset="0"/>
              </a:rPr>
              <a:t>, firewall,…</a:t>
            </a:r>
          </a:p>
        </p:txBody>
      </p:sp>
      <p:sp>
        <p:nvSpPr>
          <p:cNvPr id="9" name="Rectangle 8">
            <a:extLst>
              <a:ext uri="{FF2B5EF4-FFF2-40B4-BE49-F238E27FC236}">
                <a16:creationId xmlns:a16="http://schemas.microsoft.com/office/drawing/2014/main" id="{F5AAA600-D8FE-B2ED-628A-11BC7AB3E6E5}"/>
              </a:ext>
            </a:extLst>
          </p:cNvPr>
          <p:cNvSpPr/>
          <p:nvPr/>
        </p:nvSpPr>
        <p:spPr bwMode="auto">
          <a:xfrm>
            <a:off x="838200" y="3433539"/>
            <a:ext cx="4897438" cy="1019175"/>
          </a:xfrm>
          <a:prstGeom prst="rect">
            <a:avLst/>
          </a:prstGeom>
          <a:solidFill>
            <a:srgbClr val="D6A300"/>
          </a:solidFill>
          <a:ln w="9525" cap="flat" cmpd="sng" algn="ctr">
            <a:solidFill>
              <a:schemeClr val="tx1"/>
            </a:solidFill>
            <a:prstDash val="solid"/>
            <a:round/>
            <a:headEnd type="none" w="med" len="med"/>
            <a:tailEnd type="none" w="med" len="med"/>
          </a:ln>
          <a:effectLst/>
        </p:spPr>
        <p:txBody>
          <a:bodyPr/>
          <a:lstStyle/>
          <a:p>
            <a:pPr algn="ctr">
              <a:defRPr/>
            </a:pPr>
            <a:r>
              <a:rPr lang="fr-FR" dirty="0">
                <a:ln w="0"/>
                <a:effectLst>
                  <a:outerShdw blurRad="38100" dist="19050" dir="2700000" algn="tl" rotWithShape="0">
                    <a:schemeClr val="dk1">
                      <a:alpha val="40000"/>
                    </a:schemeClr>
                  </a:outerShdw>
                </a:effectLst>
                <a:latin typeface="Arial" charset="0"/>
              </a:rPr>
              <a:t> Runtime </a:t>
            </a:r>
            <a:r>
              <a:rPr lang="fr-FR" dirty="0" err="1">
                <a:ln w="0"/>
                <a:effectLst>
                  <a:outerShdw blurRad="38100" dist="19050" dir="2700000" algn="tl" rotWithShape="0">
                    <a:schemeClr val="dk1">
                      <a:alpha val="40000"/>
                    </a:schemeClr>
                  </a:outerShdw>
                </a:effectLst>
                <a:latin typeface="Arial" charset="0"/>
              </a:rPr>
              <a:t>Codesys</a:t>
            </a:r>
            <a:endParaRPr lang="fr-FR" dirty="0">
              <a:ln w="0"/>
              <a:effectLst>
                <a:outerShdw blurRad="38100" dist="19050" dir="2700000" algn="tl" rotWithShape="0">
                  <a:schemeClr val="dk1">
                    <a:alpha val="40000"/>
                  </a:schemeClr>
                </a:outerShdw>
              </a:effectLst>
              <a:latin typeface="Arial" charset="0"/>
            </a:endParaRPr>
          </a:p>
        </p:txBody>
      </p:sp>
      <p:sp>
        <p:nvSpPr>
          <p:cNvPr id="10" name="Rectangle 9">
            <a:extLst>
              <a:ext uri="{FF2B5EF4-FFF2-40B4-BE49-F238E27FC236}">
                <a16:creationId xmlns:a16="http://schemas.microsoft.com/office/drawing/2014/main" id="{4A981F8E-4572-0AC5-F079-023FF12ABE35}"/>
              </a:ext>
            </a:extLst>
          </p:cNvPr>
          <p:cNvSpPr/>
          <p:nvPr/>
        </p:nvSpPr>
        <p:spPr bwMode="auto">
          <a:xfrm>
            <a:off x="838199" y="2714401"/>
            <a:ext cx="4897437" cy="719138"/>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a:lstStyle/>
          <a:p>
            <a:pPr algn="ctr">
              <a:defRPr/>
            </a:pPr>
            <a:r>
              <a:rPr lang="fr-FR" dirty="0">
                <a:ln w="0"/>
                <a:effectLst>
                  <a:outerShdw blurRad="38100" dist="19050" dir="2700000" algn="tl" rotWithShape="0">
                    <a:schemeClr val="dk1">
                      <a:alpha val="40000"/>
                    </a:schemeClr>
                  </a:outerShdw>
                </a:effectLst>
                <a:latin typeface="Arial" charset="0"/>
              </a:rPr>
              <a:t>Programme utilisateur</a:t>
            </a:r>
          </a:p>
        </p:txBody>
      </p:sp>
    </p:spTree>
    <p:extLst>
      <p:ext uri="{BB962C8B-B14F-4D97-AF65-F5344CB8AC3E}">
        <p14:creationId xmlns:p14="http://schemas.microsoft.com/office/powerpoint/2010/main" val="2041615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A85DE-BB18-FEDC-4CCB-8CFD2E805AF8}"/>
              </a:ext>
            </a:extLst>
          </p:cNvPr>
          <p:cNvSpPr>
            <a:spLocks noGrp="1"/>
          </p:cNvSpPr>
          <p:nvPr>
            <p:ph type="title"/>
          </p:nvPr>
        </p:nvSpPr>
        <p:spPr/>
        <p:txBody>
          <a:bodyPr/>
          <a:lstStyle/>
          <a:p>
            <a:r>
              <a:rPr lang="fr-FR" dirty="0"/>
              <a:t>Notions de taches et de POU</a:t>
            </a:r>
          </a:p>
        </p:txBody>
      </p:sp>
      <p:sp>
        <p:nvSpPr>
          <p:cNvPr id="4" name="Espace réservé de la date 3">
            <a:extLst>
              <a:ext uri="{FF2B5EF4-FFF2-40B4-BE49-F238E27FC236}">
                <a16:creationId xmlns:a16="http://schemas.microsoft.com/office/drawing/2014/main" id="{716A16C7-D131-BF9A-5237-A1C897EE2F1B}"/>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292A8604-9911-F292-3F3C-D2735D1801E4}"/>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803C109E-6E06-8501-C553-8EF42AAD7F5D}"/>
              </a:ext>
            </a:extLst>
          </p:cNvPr>
          <p:cNvSpPr>
            <a:spLocks noGrp="1"/>
          </p:cNvSpPr>
          <p:nvPr>
            <p:ph type="sldNum" sz="quarter" idx="12"/>
          </p:nvPr>
        </p:nvSpPr>
        <p:spPr/>
        <p:txBody>
          <a:bodyPr/>
          <a:lstStyle/>
          <a:p>
            <a:fld id="{08FD83BC-23D6-49BC-99B7-C0BC0672854D}" type="slidenum">
              <a:rPr lang="fr-FR" smtClean="0"/>
              <a:t>18</a:t>
            </a:fld>
            <a:endParaRPr lang="fr-FR"/>
          </a:p>
        </p:txBody>
      </p:sp>
      <p:pic>
        <p:nvPicPr>
          <p:cNvPr id="2050" name="Picture 2" descr="program organization units">
            <a:extLst>
              <a:ext uri="{FF2B5EF4-FFF2-40B4-BE49-F238E27FC236}">
                <a16:creationId xmlns:a16="http://schemas.microsoft.com/office/drawing/2014/main" id="{27049C60-74B1-72CE-3372-AD9CF599C7F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421" y="1098309"/>
            <a:ext cx="6621864" cy="2767732"/>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BCBA6F74-A1CA-0CF9-89E8-00B3F42D2AA9}"/>
              </a:ext>
            </a:extLst>
          </p:cNvPr>
          <p:cNvPicPr>
            <a:picLocks noChangeAspect="1"/>
          </p:cNvPicPr>
          <p:nvPr/>
        </p:nvPicPr>
        <p:blipFill>
          <a:blip r:embed="rId3"/>
          <a:stretch>
            <a:fillRect/>
          </a:stretch>
        </p:blipFill>
        <p:spPr>
          <a:xfrm>
            <a:off x="7566451" y="1271929"/>
            <a:ext cx="2415749" cy="1813717"/>
          </a:xfrm>
          <a:prstGeom prst="rect">
            <a:avLst/>
          </a:prstGeom>
        </p:spPr>
      </p:pic>
      <p:pic>
        <p:nvPicPr>
          <p:cNvPr id="8" name="Espace réservé du contenu 7">
            <a:extLst>
              <a:ext uri="{FF2B5EF4-FFF2-40B4-BE49-F238E27FC236}">
                <a16:creationId xmlns:a16="http://schemas.microsoft.com/office/drawing/2014/main" id="{EBBF8356-CA6D-1FE9-4C95-CA45316B40D7}"/>
              </a:ext>
            </a:extLst>
          </p:cNvPr>
          <p:cNvPicPr>
            <a:picLocks noChangeAspect="1"/>
          </p:cNvPicPr>
          <p:nvPr/>
        </p:nvPicPr>
        <p:blipFill>
          <a:blip r:embed="rId4"/>
          <a:stretch>
            <a:fillRect/>
          </a:stretch>
        </p:blipFill>
        <p:spPr>
          <a:xfrm>
            <a:off x="5421544" y="3497882"/>
            <a:ext cx="2941575" cy="2446232"/>
          </a:xfrm>
          <a:prstGeom prst="rect">
            <a:avLst/>
          </a:prstGeom>
        </p:spPr>
      </p:pic>
      <p:pic>
        <p:nvPicPr>
          <p:cNvPr id="10" name="Image 9">
            <a:extLst>
              <a:ext uri="{FF2B5EF4-FFF2-40B4-BE49-F238E27FC236}">
                <a16:creationId xmlns:a16="http://schemas.microsoft.com/office/drawing/2014/main" id="{07E28FD5-6312-1444-9A0F-588A701597C8}"/>
              </a:ext>
            </a:extLst>
          </p:cNvPr>
          <p:cNvPicPr>
            <a:picLocks noChangeAspect="1"/>
          </p:cNvPicPr>
          <p:nvPr/>
        </p:nvPicPr>
        <p:blipFill>
          <a:blip r:embed="rId5"/>
          <a:stretch>
            <a:fillRect/>
          </a:stretch>
        </p:blipFill>
        <p:spPr>
          <a:xfrm>
            <a:off x="8644648" y="3497882"/>
            <a:ext cx="3276884" cy="2392887"/>
          </a:xfrm>
          <a:prstGeom prst="rect">
            <a:avLst/>
          </a:prstGeom>
        </p:spPr>
      </p:pic>
      <p:sp>
        <p:nvSpPr>
          <p:cNvPr id="7" name="ZoneTexte 6">
            <a:extLst>
              <a:ext uri="{FF2B5EF4-FFF2-40B4-BE49-F238E27FC236}">
                <a16:creationId xmlns:a16="http://schemas.microsoft.com/office/drawing/2014/main" id="{8035499C-AEB1-5FDD-DE1B-8C368401D8B0}"/>
              </a:ext>
            </a:extLst>
          </p:cNvPr>
          <p:cNvSpPr txBox="1"/>
          <p:nvPr/>
        </p:nvSpPr>
        <p:spPr>
          <a:xfrm>
            <a:off x="9818474" y="1516284"/>
            <a:ext cx="1654107" cy="369332"/>
          </a:xfrm>
          <a:prstGeom prst="rect">
            <a:avLst/>
          </a:prstGeom>
          <a:noFill/>
        </p:spPr>
        <p:txBody>
          <a:bodyPr wrap="none" rtlCol="0">
            <a:spAutoFit/>
          </a:bodyPr>
          <a:lstStyle/>
          <a:p>
            <a:r>
              <a:rPr lang="fr-FR" dirty="0"/>
              <a:t>Exemple du FB</a:t>
            </a:r>
          </a:p>
        </p:txBody>
      </p:sp>
    </p:spTree>
    <p:extLst>
      <p:ext uri="{BB962C8B-B14F-4D97-AF65-F5344CB8AC3E}">
        <p14:creationId xmlns:p14="http://schemas.microsoft.com/office/powerpoint/2010/main" val="1141719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A44052-757A-D039-2B3F-DE6A069584B8}"/>
              </a:ext>
            </a:extLst>
          </p:cNvPr>
          <p:cNvSpPr>
            <a:spLocks noGrp="1"/>
          </p:cNvSpPr>
          <p:nvPr>
            <p:ph type="title"/>
          </p:nvPr>
        </p:nvSpPr>
        <p:spPr/>
        <p:txBody>
          <a:bodyPr/>
          <a:lstStyle/>
          <a:p>
            <a:r>
              <a:rPr lang="fr-FR" dirty="0"/>
              <a:t>Gestion des taches et mise à jour des E/S</a:t>
            </a:r>
          </a:p>
        </p:txBody>
      </p:sp>
      <p:sp>
        <p:nvSpPr>
          <p:cNvPr id="4" name="Espace réservé de la date 3">
            <a:extLst>
              <a:ext uri="{FF2B5EF4-FFF2-40B4-BE49-F238E27FC236}">
                <a16:creationId xmlns:a16="http://schemas.microsoft.com/office/drawing/2014/main" id="{BBE66B72-ED0C-5070-92F7-AAA81CBF3D2F}"/>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9A372D63-070A-97E0-84C6-8733A5B79201}"/>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93E666BE-7455-B422-0196-1A80A6D0D1B7}"/>
              </a:ext>
            </a:extLst>
          </p:cNvPr>
          <p:cNvSpPr>
            <a:spLocks noGrp="1"/>
          </p:cNvSpPr>
          <p:nvPr>
            <p:ph type="sldNum" sz="quarter" idx="12"/>
          </p:nvPr>
        </p:nvSpPr>
        <p:spPr/>
        <p:txBody>
          <a:bodyPr/>
          <a:lstStyle/>
          <a:p>
            <a:fld id="{08FD83BC-23D6-49BC-99B7-C0BC0672854D}" type="slidenum">
              <a:rPr lang="fr-FR" smtClean="0"/>
              <a:t>19</a:t>
            </a:fld>
            <a:endParaRPr lang="fr-FR"/>
          </a:p>
        </p:txBody>
      </p:sp>
      <p:pic>
        <p:nvPicPr>
          <p:cNvPr id="10" name="Image 9">
            <a:extLst>
              <a:ext uri="{FF2B5EF4-FFF2-40B4-BE49-F238E27FC236}">
                <a16:creationId xmlns:a16="http://schemas.microsoft.com/office/drawing/2014/main" id="{BA557710-6E06-73DF-3895-697513C8F6A7}"/>
              </a:ext>
            </a:extLst>
          </p:cNvPr>
          <p:cNvPicPr>
            <a:picLocks noChangeAspect="1"/>
          </p:cNvPicPr>
          <p:nvPr/>
        </p:nvPicPr>
        <p:blipFill>
          <a:blip r:embed="rId2"/>
          <a:stretch>
            <a:fillRect/>
          </a:stretch>
        </p:blipFill>
        <p:spPr>
          <a:xfrm>
            <a:off x="340999" y="1792549"/>
            <a:ext cx="7140559" cy="3581710"/>
          </a:xfrm>
          <a:prstGeom prst="rect">
            <a:avLst/>
          </a:prstGeom>
        </p:spPr>
      </p:pic>
      <p:cxnSp>
        <p:nvCxnSpPr>
          <p:cNvPr id="12" name="Connecteur droit 11">
            <a:extLst>
              <a:ext uri="{FF2B5EF4-FFF2-40B4-BE49-F238E27FC236}">
                <a16:creationId xmlns:a16="http://schemas.microsoft.com/office/drawing/2014/main" id="{96FE7E28-2213-7760-9DCD-C35A07883B19}"/>
              </a:ext>
            </a:extLst>
          </p:cNvPr>
          <p:cNvCxnSpPr/>
          <p:nvPr/>
        </p:nvCxnSpPr>
        <p:spPr>
          <a:xfrm>
            <a:off x="349334" y="1686360"/>
            <a:ext cx="7062281" cy="0"/>
          </a:xfrm>
          <a:prstGeom prst="line">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0E220072-5D84-34C7-9356-806A80A527A1}"/>
              </a:ext>
            </a:extLst>
          </p:cNvPr>
          <p:cNvSpPr txBox="1"/>
          <p:nvPr/>
        </p:nvSpPr>
        <p:spPr>
          <a:xfrm>
            <a:off x="3510020" y="1370123"/>
            <a:ext cx="740908" cy="369332"/>
          </a:xfrm>
          <a:prstGeom prst="rect">
            <a:avLst/>
          </a:prstGeom>
          <a:noFill/>
        </p:spPr>
        <p:txBody>
          <a:bodyPr wrap="none" rtlCol="0">
            <a:spAutoFit/>
          </a:bodyPr>
          <a:lstStyle/>
          <a:p>
            <a:r>
              <a:rPr lang="fr-FR" dirty="0"/>
              <a:t>50ms</a:t>
            </a:r>
          </a:p>
        </p:txBody>
      </p:sp>
      <p:pic>
        <p:nvPicPr>
          <p:cNvPr id="17" name="Image 16">
            <a:extLst>
              <a:ext uri="{FF2B5EF4-FFF2-40B4-BE49-F238E27FC236}">
                <a16:creationId xmlns:a16="http://schemas.microsoft.com/office/drawing/2014/main" id="{2BDBD360-3512-D06E-B44A-86C8FF6FFCA3}"/>
              </a:ext>
            </a:extLst>
          </p:cNvPr>
          <p:cNvPicPr>
            <a:picLocks noChangeAspect="1"/>
          </p:cNvPicPr>
          <p:nvPr/>
        </p:nvPicPr>
        <p:blipFill>
          <a:blip r:embed="rId3"/>
          <a:stretch>
            <a:fillRect/>
          </a:stretch>
        </p:blipFill>
        <p:spPr>
          <a:xfrm>
            <a:off x="7901242" y="1792549"/>
            <a:ext cx="4480948" cy="3581710"/>
          </a:xfrm>
          <a:prstGeom prst="rect">
            <a:avLst/>
          </a:prstGeom>
        </p:spPr>
      </p:pic>
      <p:sp>
        <p:nvSpPr>
          <p:cNvPr id="18" name="Rectangle 17">
            <a:extLst>
              <a:ext uri="{FF2B5EF4-FFF2-40B4-BE49-F238E27FC236}">
                <a16:creationId xmlns:a16="http://schemas.microsoft.com/office/drawing/2014/main" id="{BEA97886-B9C7-F7B3-5636-EFDD5BA14D48}"/>
              </a:ext>
            </a:extLst>
          </p:cNvPr>
          <p:cNvSpPr/>
          <p:nvPr/>
        </p:nvSpPr>
        <p:spPr>
          <a:xfrm>
            <a:off x="7443911" y="1842612"/>
            <a:ext cx="502725" cy="3502914"/>
          </a:xfrm>
          <a:prstGeom prst="rect">
            <a:avLst/>
          </a:prstGeom>
          <a:solidFill>
            <a:srgbClr val="CAE8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21">
            <a:extLst>
              <a:ext uri="{FF2B5EF4-FFF2-40B4-BE49-F238E27FC236}">
                <a16:creationId xmlns:a16="http://schemas.microsoft.com/office/drawing/2014/main" id="{A82C2125-8D0F-49C0-D711-F5ED86F033C0}"/>
              </a:ext>
            </a:extLst>
          </p:cNvPr>
          <p:cNvCxnSpPr>
            <a:cxnSpLocks/>
          </p:cNvCxnSpPr>
          <p:nvPr/>
        </p:nvCxnSpPr>
        <p:spPr>
          <a:xfrm>
            <a:off x="7443911" y="1824324"/>
            <a:ext cx="53048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Connecteur droit 24">
            <a:extLst>
              <a:ext uri="{FF2B5EF4-FFF2-40B4-BE49-F238E27FC236}">
                <a16:creationId xmlns:a16="http://schemas.microsoft.com/office/drawing/2014/main" id="{9A05380C-535C-2CFC-F876-22BFD464718C}"/>
              </a:ext>
            </a:extLst>
          </p:cNvPr>
          <p:cNvCxnSpPr>
            <a:cxnSpLocks/>
          </p:cNvCxnSpPr>
          <p:nvPr/>
        </p:nvCxnSpPr>
        <p:spPr>
          <a:xfrm>
            <a:off x="7419527" y="5341716"/>
            <a:ext cx="530483"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B41C42F9-EAB3-C42B-684E-335578CD305E}"/>
              </a:ext>
            </a:extLst>
          </p:cNvPr>
          <p:cNvSpPr/>
          <p:nvPr/>
        </p:nvSpPr>
        <p:spPr>
          <a:xfrm>
            <a:off x="7419527" y="2400396"/>
            <a:ext cx="530352" cy="182880"/>
          </a:xfrm>
          <a:prstGeom prst="rect">
            <a:avLst/>
          </a:prstGeom>
          <a:solidFill>
            <a:srgbClr val="26E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8A8E68E-292D-DC74-FAEA-5E953014F98F}"/>
              </a:ext>
            </a:extLst>
          </p:cNvPr>
          <p:cNvSpPr/>
          <p:nvPr/>
        </p:nvSpPr>
        <p:spPr>
          <a:xfrm>
            <a:off x="7411615" y="2696306"/>
            <a:ext cx="538264" cy="18287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9FA3D683-B849-4EAE-5FF5-15F0DD3A3AF1}"/>
              </a:ext>
            </a:extLst>
          </p:cNvPr>
          <p:cNvSpPr/>
          <p:nvPr/>
        </p:nvSpPr>
        <p:spPr>
          <a:xfrm>
            <a:off x="7411614" y="1180652"/>
            <a:ext cx="240857" cy="226816"/>
          </a:xfrm>
          <a:prstGeom prst="rect">
            <a:avLst/>
          </a:prstGeom>
          <a:solidFill>
            <a:srgbClr val="26EE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6</a:t>
            </a:r>
          </a:p>
        </p:txBody>
      </p:sp>
      <p:cxnSp>
        <p:nvCxnSpPr>
          <p:cNvPr id="30" name="Connecteur droit avec flèche 29">
            <a:extLst>
              <a:ext uri="{FF2B5EF4-FFF2-40B4-BE49-F238E27FC236}">
                <a16:creationId xmlns:a16="http://schemas.microsoft.com/office/drawing/2014/main" id="{1F53BD5F-A061-B70A-D588-7772989E53CD}"/>
              </a:ext>
            </a:extLst>
          </p:cNvPr>
          <p:cNvCxnSpPr>
            <a:cxnSpLocks/>
          </p:cNvCxnSpPr>
          <p:nvPr/>
        </p:nvCxnSpPr>
        <p:spPr>
          <a:xfrm>
            <a:off x="7539957" y="1425770"/>
            <a:ext cx="24318" cy="9880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5FEA23D7-ABFB-4D36-1E9D-28BA6B57D980}"/>
              </a:ext>
            </a:extLst>
          </p:cNvPr>
          <p:cNvSpPr/>
          <p:nvPr/>
        </p:nvSpPr>
        <p:spPr>
          <a:xfrm>
            <a:off x="7665573" y="1180652"/>
            <a:ext cx="240857" cy="22681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7</a:t>
            </a:r>
          </a:p>
        </p:txBody>
      </p:sp>
      <p:cxnSp>
        <p:nvCxnSpPr>
          <p:cNvPr id="33" name="Connecteur droit avec flèche 32">
            <a:extLst>
              <a:ext uri="{FF2B5EF4-FFF2-40B4-BE49-F238E27FC236}">
                <a16:creationId xmlns:a16="http://schemas.microsoft.com/office/drawing/2014/main" id="{505C9DA3-D318-D0E6-7292-9D212E486BA9}"/>
              </a:ext>
            </a:extLst>
          </p:cNvPr>
          <p:cNvCxnSpPr>
            <a:endCxn id="31" idx="2"/>
          </p:cNvCxnSpPr>
          <p:nvPr/>
        </p:nvCxnSpPr>
        <p:spPr>
          <a:xfrm flipH="1" flipV="1">
            <a:off x="7786002" y="1407468"/>
            <a:ext cx="49577" cy="12888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necteur droit 33">
            <a:extLst>
              <a:ext uri="{FF2B5EF4-FFF2-40B4-BE49-F238E27FC236}">
                <a16:creationId xmlns:a16="http://schemas.microsoft.com/office/drawing/2014/main" id="{96CB2291-0304-F51A-4778-1BC914063513}"/>
              </a:ext>
            </a:extLst>
          </p:cNvPr>
          <p:cNvCxnSpPr>
            <a:cxnSpLocks/>
          </p:cNvCxnSpPr>
          <p:nvPr/>
        </p:nvCxnSpPr>
        <p:spPr>
          <a:xfrm>
            <a:off x="7419527" y="1686360"/>
            <a:ext cx="4962663" cy="0"/>
          </a:xfrm>
          <a:prstGeom prst="line">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5" name="ZoneTexte 34">
            <a:extLst>
              <a:ext uri="{FF2B5EF4-FFF2-40B4-BE49-F238E27FC236}">
                <a16:creationId xmlns:a16="http://schemas.microsoft.com/office/drawing/2014/main" id="{8FF0D0AC-AE3E-8B30-3E8E-E432A2441DB1}"/>
              </a:ext>
            </a:extLst>
          </p:cNvPr>
          <p:cNvSpPr txBox="1"/>
          <p:nvPr/>
        </p:nvSpPr>
        <p:spPr>
          <a:xfrm>
            <a:off x="10580213" y="1370123"/>
            <a:ext cx="740908" cy="369332"/>
          </a:xfrm>
          <a:prstGeom prst="rect">
            <a:avLst/>
          </a:prstGeom>
          <a:noFill/>
        </p:spPr>
        <p:txBody>
          <a:bodyPr wrap="square" rtlCol="0">
            <a:spAutoFit/>
          </a:bodyPr>
          <a:lstStyle/>
          <a:p>
            <a:r>
              <a:rPr lang="fr-FR" dirty="0"/>
              <a:t>50ms</a:t>
            </a:r>
          </a:p>
        </p:txBody>
      </p:sp>
      <p:sp>
        <p:nvSpPr>
          <p:cNvPr id="38" name="ZoneTexte 37">
            <a:extLst>
              <a:ext uri="{FF2B5EF4-FFF2-40B4-BE49-F238E27FC236}">
                <a16:creationId xmlns:a16="http://schemas.microsoft.com/office/drawing/2014/main" id="{8BD16218-0B04-23A6-BB91-4A1B4E3BDC01}"/>
              </a:ext>
            </a:extLst>
          </p:cNvPr>
          <p:cNvSpPr txBox="1"/>
          <p:nvPr/>
        </p:nvSpPr>
        <p:spPr>
          <a:xfrm>
            <a:off x="384068" y="5341716"/>
            <a:ext cx="3496406" cy="923330"/>
          </a:xfrm>
          <a:prstGeom prst="rect">
            <a:avLst/>
          </a:prstGeom>
          <a:noFill/>
        </p:spPr>
        <p:txBody>
          <a:bodyPr wrap="none" rtlCol="0">
            <a:spAutoFit/>
          </a:bodyPr>
          <a:lstStyle/>
          <a:p>
            <a:r>
              <a:rPr lang="fr-FR" dirty="0"/>
              <a:t>1 : lecture données</a:t>
            </a:r>
          </a:p>
          <a:p>
            <a:r>
              <a:rPr lang="fr-FR" dirty="0"/>
              <a:t>2:  exécution des POU de la tache</a:t>
            </a:r>
          </a:p>
          <a:p>
            <a:r>
              <a:rPr lang="fr-FR" dirty="0"/>
              <a:t>3 : mis à jour sorties</a:t>
            </a:r>
          </a:p>
        </p:txBody>
      </p:sp>
      <p:sp>
        <p:nvSpPr>
          <p:cNvPr id="39" name="ZoneTexte 38">
            <a:extLst>
              <a:ext uri="{FF2B5EF4-FFF2-40B4-BE49-F238E27FC236}">
                <a16:creationId xmlns:a16="http://schemas.microsoft.com/office/drawing/2014/main" id="{0E812720-EBA1-49C8-EADF-8913ED882F76}"/>
              </a:ext>
            </a:extLst>
          </p:cNvPr>
          <p:cNvSpPr txBox="1"/>
          <p:nvPr/>
        </p:nvSpPr>
        <p:spPr>
          <a:xfrm>
            <a:off x="4038600" y="5345526"/>
            <a:ext cx="3438505" cy="646331"/>
          </a:xfrm>
          <a:prstGeom prst="rect">
            <a:avLst/>
          </a:prstGeom>
          <a:noFill/>
        </p:spPr>
        <p:txBody>
          <a:bodyPr wrap="none" rtlCol="0">
            <a:spAutoFit/>
          </a:bodyPr>
          <a:lstStyle/>
          <a:p>
            <a:r>
              <a:rPr lang="fr-FR" dirty="0"/>
              <a:t>4 : zone mémoire d’échange IN</a:t>
            </a:r>
          </a:p>
          <a:p>
            <a:r>
              <a:rPr lang="fr-FR" dirty="0"/>
              <a:t>5 : zone mémoire d’échange OUT</a:t>
            </a:r>
          </a:p>
        </p:txBody>
      </p:sp>
      <p:sp>
        <p:nvSpPr>
          <p:cNvPr id="40" name="ZoneTexte 39">
            <a:extLst>
              <a:ext uri="{FF2B5EF4-FFF2-40B4-BE49-F238E27FC236}">
                <a16:creationId xmlns:a16="http://schemas.microsoft.com/office/drawing/2014/main" id="{7A1C9804-7A7E-FB51-7DCD-C1886D93C797}"/>
              </a:ext>
            </a:extLst>
          </p:cNvPr>
          <p:cNvSpPr txBox="1"/>
          <p:nvPr/>
        </p:nvSpPr>
        <p:spPr>
          <a:xfrm>
            <a:off x="7786001" y="5303999"/>
            <a:ext cx="4058612" cy="646331"/>
          </a:xfrm>
          <a:prstGeom prst="rect">
            <a:avLst/>
          </a:prstGeom>
          <a:noFill/>
        </p:spPr>
        <p:txBody>
          <a:bodyPr wrap="none" rtlCol="0">
            <a:spAutoFit/>
          </a:bodyPr>
          <a:lstStyle/>
          <a:p>
            <a:r>
              <a:rPr lang="fr-FR" dirty="0"/>
              <a:t>6 : tache lecture des entrées physiques</a:t>
            </a:r>
          </a:p>
          <a:p>
            <a:r>
              <a:rPr lang="fr-FR" dirty="0"/>
              <a:t>5 : tache écriture des sorties physiques</a:t>
            </a:r>
          </a:p>
        </p:txBody>
      </p:sp>
    </p:spTree>
    <p:extLst>
      <p:ext uri="{BB962C8B-B14F-4D97-AF65-F5344CB8AC3E}">
        <p14:creationId xmlns:p14="http://schemas.microsoft.com/office/powerpoint/2010/main" val="3737478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DCADBE-4BF9-42FF-7031-18DDC280A8E5}"/>
              </a:ext>
            </a:extLst>
          </p:cNvPr>
          <p:cNvSpPr>
            <a:spLocks noGrp="1"/>
          </p:cNvSpPr>
          <p:nvPr>
            <p:ph type="title"/>
          </p:nvPr>
        </p:nvSpPr>
        <p:spPr/>
        <p:txBody>
          <a:bodyPr/>
          <a:lstStyle/>
          <a:p>
            <a:r>
              <a:rPr lang="fr-FR" dirty="0"/>
              <a:t>Prise en main (les </a:t>
            </a:r>
            <a:r>
              <a:rPr lang="fr-FR" dirty="0" err="1"/>
              <a:t>videos</a:t>
            </a:r>
            <a:r>
              <a:rPr lang="fr-FR" dirty="0"/>
              <a:t>)</a:t>
            </a:r>
          </a:p>
        </p:txBody>
      </p:sp>
      <p:sp>
        <p:nvSpPr>
          <p:cNvPr id="4" name="Espace réservé de la date 3">
            <a:extLst>
              <a:ext uri="{FF2B5EF4-FFF2-40B4-BE49-F238E27FC236}">
                <a16:creationId xmlns:a16="http://schemas.microsoft.com/office/drawing/2014/main" id="{0DD0DCAC-8054-64C7-1C6E-CD2CDF61E81B}"/>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5D107B60-55B2-FB68-1664-355CE90C173E}"/>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7EE36CB0-B955-DC6F-D2C3-94F0B3196EE0}"/>
              </a:ext>
            </a:extLst>
          </p:cNvPr>
          <p:cNvSpPr>
            <a:spLocks noGrp="1"/>
          </p:cNvSpPr>
          <p:nvPr>
            <p:ph type="sldNum" sz="quarter" idx="12"/>
          </p:nvPr>
        </p:nvSpPr>
        <p:spPr/>
        <p:txBody>
          <a:bodyPr/>
          <a:lstStyle/>
          <a:p>
            <a:fld id="{08FD83BC-23D6-49BC-99B7-C0BC0672854D}" type="slidenum">
              <a:rPr lang="fr-FR" smtClean="0"/>
              <a:t>20</a:t>
            </a:fld>
            <a:endParaRPr lang="fr-FR"/>
          </a:p>
        </p:txBody>
      </p:sp>
      <p:sp>
        <p:nvSpPr>
          <p:cNvPr id="11" name="ZoneTexte 10">
            <a:extLst>
              <a:ext uri="{FF2B5EF4-FFF2-40B4-BE49-F238E27FC236}">
                <a16:creationId xmlns:a16="http://schemas.microsoft.com/office/drawing/2014/main" id="{77AF32BB-2B67-2CC0-4B44-CDA33BE080A3}"/>
              </a:ext>
            </a:extLst>
          </p:cNvPr>
          <p:cNvSpPr txBox="1"/>
          <p:nvPr/>
        </p:nvSpPr>
        <p:spPr>
          <a:xfrm>
            <a:off x="461539" y="2833568"/>
            <a:ext cx="8747566" cy="378565"/>
          </a:xfrm>
          <a:prstGeom prst="rect">
            <a:avLst/>
          </a:prstGeom>
          <a:noFill/>
        </p:spPr>
        <p:txBody>
          <a:bodyPr wrap="square">
            <a:spAutoFit/>
          </a:bodyPr>
          <a:lstStyle/>
          <a:p>
            <a:pPr>
              <a:lnSpc>
                <a:spcPct val="107000"/>
              </a:lnSpc>
              <a:spcAft>
                <a:spcPts val="800"/>
              </a:spcAft>
              <a:buNone/>
            </a:pPr>
            <a:r>
              <a:rPr lang="fr-FR"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https://youtu.be/eXDZDvhv2nQ?list=PLxQcev7ytiFJ7Eiuei4BeD5E5ba0ZvO7r</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13" name="ZoneTexte 12">
            <a:extLst>
              <a:ext uri="{FF2B5EF4-FFF2-40B4-BE49-F238E27FC236}">
                <a16:creationId xmlns:a16="http://schemas.microsoft.com/office/drawing/2014/main" id="{9D2B6F2C-505E-FDA9-D6A2-5F05DDE935B5}"/>
              </a:ext>
            </a:extLst>
          </p:cNvPr>
          <p:cNvSpPr txBox="1"/>
          <p:nvPr/>
        </p:nvSpPr>
        <p:spPr>
          <a:xfrm>
            <a:off x="5453605" y="969398"/>
            <a:ext cx="6313990" cy="369332"/>
          </a:xfrm>
          <a:prstGeom prst="rect">
            <a:avLst/>
          </a:prstGeom>
          <a:noFill/>
        </p:spPr>
        <p:txBody>
          <a:bodyPr wrap="square">
            <a:spAutoFit/>
          </a:bodyPr>
          <a:lstStyle/>
          <a:p>
            <a:r>
              <a:rPr lang="fr-FR" dirty="0">
                <a:hlinkClick r:id="rId3"/>
              </a:rPr>
              <a:t>https://www.youtube.com/watch?v=nOhBQU4deUE</a:t>
            </a:r>
            <a:r>
              <a:rPr lang="fr-FR" dirty="0"/>
              <a:t> </a:t>
            </a:r>
          </a:p>
        </p:txBody>
      </p:sp>
      <p:pic>
        <p:nvPicPr>
          <p:cNvPr id="17" name="Image 16">
            <a:extLst>
              <a:ext uri="{FF2B5EF4-FFF2-40B4-BE49-F238E27FC236}">
                <a16:creationId xmlns:a16="http://schemas.microsoft.com/office/drawing/2014/main" id="{B4CF064F-291A-10F9-199A-19BE1C3C1191}"/>
              </a:ext>
            </a:extLst>
          </p:cNvPr>
          <p:cNvPicPr>
            <a:picLocks noChangeAspect="1"/>
          </p:cNvPicPr>
          <p:nvPr/>
        </p:nvPicPr>
        <p:blipFill>
          <a:blip r:embed="rId4"/>
          <a:stretch>
            <a:fillRect/>
          </a:stretch>
        </p:blipFill>
        <p:spPr>
          <a:xfrm>
            <a:off x="8767552" y="4942452"/>
            <a:ext cx="1766357" cy="1608903"/>
          </a:xfrm>
          <a:prstGeom prst="rect">
            <a:avLst/>
          </a:prstGeom>
        </p:spPr>
      </p:pic>
      <p:sp>
        <p:nvSpPr>
          <p:cNvPr id="19" name="ZoneTexte 18">
            <a:extLst>
              <a:ext uri="{FF2B5EF4-FFF2-40B4-BE49-F238E27FC236}">
                <a16:creationId xmlns:a16="http://schemas.microsoft.com/office/drawing/2014/main" id="{08F22315-6DB2-1D5B-6CA9-7C4BFF8246CD}"/>
              </a:ext>
            </a:extLst>
          </p:cNvPr>
          <p:cNvSpPr txBox="1"/>
          <p:nvPr/>
        </p:nvSpPr>
        <p:spPr>
          <a:xfrm>
            <a:off x="555265" y="4573120"/>
            <a:ext cx="10848373" cy="369332"/>
          </a:xfrm>
          <a:prstGeom prst="rect">
            <a:avLst/>
          </a:prstGeom>
          <a:noFill/>
        </p:spPr>
        <p:txBody>
          <a:bodyPr wrap="square">
            <a:spAutoFit/>
          </a:bodyPr>
          <a:lstStyle/>
          <a:p>
            <a:r>
              <a:rPr lang="fr-FR" dirty="0">
                <a:hlinkClick r:id="rId5"/>
              </a:rPr>
              <a:t>https://www.youtube.com/watch?v=v-Crq0-eahI&amp;list=PLAT-xq4rsYnjV5fU_PaQuQqr2qVKXysxe</a:t>
            </a:r>
            <a:r>
              <a:rPr lang="fr-FR" dirty="0"/>
              <a:t> </a:t>
            </a:r>
          </a:p>
        </p:txBody>
      </p:sp>
      <p:pic>
        <p:nvPicPr>
          <p:cNvPr id="12" name="Image 11">
            <a:extLst>
              <a:ext uri="{FF2B5EF4-FFF2-40B4-BE49-F238E27FC236}">
                <a16:creationId xmlns:a16="http://schemas.microsoft.com/office/drawing/2014/main" id="{DEB32BA7-E52B-19C0-1B25-5CCE371E506C}"/>
              </a:ext>
            </a:extLst>
          </p:cNvPr>
          <p:cNvPicPr>
            <a:picLocks noChangeAspect="1"/>
          </p:cNvPicPr>
          <p:nvPr/>
        </p:nvPicPr>
        <p:blipFill>
          <a:blip r:embed="rId6"/>
          <a:stretch>
            <a:fillRect/>
          </a:stretch>
        </p:blipFill>
        <p:spPr>
          <a:xfrm>
            <a:off x="8767921" y="1366296"/>
            <a:ext cx="2731487" cy="1528364"/>
          </a:xfrm>
          <a:prstGeom prst="rect">
            <a:avLst/>
          </a:prstGeom>
        </p:spPr>
      </p:pic>
      <p:sp>
        <p:nvSpPr>
          <p:cNvPr id="14" name="ZoneTexte 13">
            <a:extLst>
              <a:ext uri="{FF2B5EF4-FFF2-40B4-BE49-F238E27FC236}">
                <a16:creationId xmlns:a16="http://schemas.microsoft.com/office/drawing/2014/main" id="{C794CAB2-8F5F-A11E-1BD5-3A1C9A50E989}"/>
              </a:ext>
            </a:extLst>
          </p:cNvPr>
          <p:cNvSpPr txBox="1"/>
          <p:nvPr/>
        </p:nvSpPr>
        <p:spPr>
          <a:xfrm>
            <a:off x="555265" y="969398"/>
            <a:ext cx="4994252" cy="369332"/>
          </a:xfrm>
          <a:prstGeom prst="rect">
            <a:avLst/>
          </a:prstGeom>
          <a:noFill/>
        </p:spPr>
        <p:txBody>
          <a:bodyPr wrap="none" rtlCol="0">
            <a:spAutoFit/>
          </a:bodyPr>
          <a:lstStyle/>
          <a:p>
            <a:r>
              <a:rPr lang="fr-FR" dirty="0"/>
              <a:t>1. </a:t>
            </a:r>
            <a:r>
              <a:rPr lang="fr-FR" dirty="0" err="1"/>
              <a:t>Video</a:t>
            </a:r>
            <a:r>
              <a:rPr lang="fr-FR" dirty="0"/>
              <a:t> de prise en main (50mn) Hervé Discours</a:t>
            </a:r>
          </a:p>
        </p:txBody>
      </p:sp>
      <p:pic>
        <p:nvPicPr>
          <p:cNvPr id="18" name="Image 17">
            <a:extLst>
              <a:ext uri="{FF2B5EF4-FFF2-40B4-BE49-F238E27FC236}">
                <a16:creationId xmlns:a16="http://schemas.microsoft.com/office/drawing/2014/main" id="{E59F5A65-1370-B938-5212-586CAB0EC3CB}"/>
              </a:ext>
            </a:extLst>
          </p:cNvPr>
          <p:cNvPicPr>
            <a:picLocks noChangeAspect="1"/>
          </p:cNvPicPr>
          <p:nvPr/>
        </p:nvPicPr>
        <p:blipFill>
          <a:blip r:embed="rId7"/>
          <a:stretch>
            <a:fillRect/>
          </a:stretch>
        </p:blipFill>
        <p:spPr>
          <a:xfrm>
            <a:off x="8767921" y="2964217"/>
            <a:ext cx="2762291" cy="1608903"/>
          </a:xfrm>
          <a:prstGeom prst="rect">
            <a:avLst/>
          </a:prstGeom>
        </p:spPr>
      </p:pic>
      <p:sp>
        <p:nvSpPr>
          <p:cNvPr id="20" name="ZoneTexte 19">
            <a:extLst>
              <a:ext uri="{FF2B5EF4-FFF2-40B4-BE49-F238E27FC236}">
                <a16:creationId xmlns:a16="http://schemas.microsoft.com/office/drawing/2014/main" id="{1202E314-CD46-57B1-3AF2-B7CBFA4006B4}"/>
              </a:ext>
            </a:extLst>
          </p:cNvPr>
          <p:cNvSpPr txBox="1"/>
          <p:nvPr/>
        </p:nvSpPr>
        <p:spPr>
          <a:xfrm>
            <a:off x="555265" y="2495258"/>
            <a:ext cx="5749138" cy="369332"/>
          </a:xfrm>
          <a:prstGeom prst="rect">
            <a:avLst/>
          </a:prstGeom>
          <a:noFill/>
        </p:spPr>
        <p:txBody>
          <a:bodyPr wrap="none" rtlCol="0">
            <a:spAutoFit/>
          </a:bodyPr>
          <a:lstStyle/>
          <a:p>
            <a:r>
              <a:rPr lang="fr-FR" dirty="0"/>
              <a:t>2. </a:t>
            </a:r>
            <a:r>
              <a:rPr lang="fr-FR" dirty="0" err="1"/>
              <a:t>Videos</a:t>
            </a:r>
            <a:r>
              <a:rPr lang="fr-FR" dirty="0"/>
              <a:t> rappels programmation Yannick Sutra (Ladder)</a:t>
            </a:r>
          </a:p>
        </p:txBody>
      </p:sp>
      <p:sp>
        <p:nvSpPr>
          <p:cNvPr id="21" name="ZoneTexte 20">
            <a:extLst>
              <a:ext uri="{FF2B5EF4-FFF2-40B4-BE49-F238E27FC236}">
                <a16:creationId xmlns:a16="http://schemas.microsoft.com/office/drawing/2014/main" id="{84A05305-483A-7DC1-44ED-531B20461B46}"/>
              </a:ext>
            </a:extLst>
          </p:cNvPr>
          <p:cNvSpPr txBox="1"/>
          <p:nvPr/>
        </p:nvSpPr>
        <p:spPr>
          <a:xfrm>
            <a:off x="562899" y="4222858"/>
            <a:ext cx="3406702" cy="369332"/>
          </a:xfrm>
          <a:prstGeom prst="rect">
            <a:avLst/>
          </a:prstGeom>
          <a:noFill/>
        </p:spPr>
        <p:txBody>
          <a:bodyPr wrap="none" rtlCol="0">
            <a:spAutoFit/>
          </a:bodyPr>
          <a:lstStyle/>
          <a:p>
            <a:r>
              <a:rPr lang="fr-FR" dirty="0"/>
              <a:t>3. Prise en main </a:t>
            </a:r>
            <a:r>
              <a:rPr lang="fr-FR" dirty="0" err="1"/>
              <a:t>Codesys</a:t>
            </a:r>
            <a:r>
              <a:rPr lang="fr-FR" dirty="0"/>
              <a:t> (</a:t>
            </a:r>
            <a:r>
              <a:rPr lang="fr-FR" dirty="0" err="1"/>
              <a:t>Wago</a:t>
            </a:r>
            <a:r>
              <a:rPr lang="fr-FR" dirty="0"/>
              <a:t>)</a:t>
            </a:r>
          </a:p>
        </p:txBody>
      </p:sp>
    </p:spTree>
    <p:extLst>
      <p:ext uri="{BB962C8B-B14F-4D97-AF65-F5344CB8AC3E}">
        <p14:creationId xmlns:p14="http://schemas.microsoft.com/office/powerpoint/2010/main" val="3005285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438250-F707-BBBE-C424-985BBC94C1D3}"/>
              </a:ext>
            </a:extLst>
          </p:cNvPr>
          <p:cNvSpPr>
            <a:spLocks noGrp="1"/>
          </p:cNvSpPr>
          <p:nvPr>
            <p:ph type="title"/>
          </p:nvPr>
        </p:nvSpPr>
        <p:spPr/>
        <p:txBody>
          <a:bodyPr/>
          <a:lstStyle/>
          <a:p>
            <a:r>
              <a:rPr lang="fr-FR" dirty="0"/>
              <a:t>les variables</a:t>
            </a:r>
          </a:p>
        </p:txBody>
      </p:sp>
      <p:pic>
        <p:nvPicPr>
          <p:cNvPr id="8" name="Espace réservé du contenu 7">
            <a:extLst>
              <a:ext uri="{FF2B5EF4-FFF2-40B4-BE49-F238E27FC236}">
                <a16:creationId xmlns:a16="http://schemas.microsoft.com/office/drawing/2014/main" id="{3EFF4572-F8F6-4A11-2F06-7C28C91EB900}"/>
              </a:ext>
            </a:extLst>
          </p:cNvPr>
          <p:cNvPicPr>
            <a:picLocks noGrp="1" noChangeAspect="1"/>
          </p:cNvPicPr>
          <p:nvPr>
            <p:ph idx="1"/>
          </p:nvPr>
        </p:nvPicPr>
        <p:blipFill>
          <a:blip r:embed="rId2"/>
          <a:stretch>
            <a:fillRect/>
          </a:stretch>
        </p:blipFill>
        <p:spPr>
          <a:xfrm>
            <a:off x="745603" y="1090002"/>
            <a:ext cx="10515600" cy="3903518"/>
          </a:xfrm>
          <a:prstGeom prst="rect">
            <a:avLst/>
          </a:prstGeom>
        </p:spPr>
      </p:pic>
      <p:sp>
        <p:nvSpPr>
          <p:cNvPr id="4" name="Espace réservé de la date 3">
            <a:extLst>
              <a:ext uri="{FF2B5EF4-FFF2-40B4-BE49-F238E27FC236}">
                <a16:creationId xmlns:a16="http://schemas.microsoft.com/office/drawing/2014/main" id="{657DE98F-4141-5A9C-CF4C-0065803479E1}"/>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B342E5CD-9B02-3220-2EE0-B06F16B6A12B}"/>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50F50197-D170-35BE-F4B3-E5E4C4F6FCB0}"/>
              </a:ext>
            </a:extLst>
          </p:cNvPr>
          <p:cNvSpPr>
            <a:spLocks noGrp="1"/>
          </p:cNvSpPr>
          <p:nvPr>
            <p:ph type="sldNum" sz="quarter" idx="12"/>
          </p:nvPr>
        </p:nvSpPr>
        <p:spPr/>
        <p:txBody>
          <a:bodyPr/>
          <a:lstStyle/>
          <a:p>
            <a:fld id="{08FD83BC-23D6-49BC-99B7-C0BC0672854D}" type="slidenum">
              <a:rPr lang="fr-FR" smtClean="0"/>
              <a:t>21</a:t>
            </a:fld>
            <a:endParaRPr lang="fr-FR"/>
          </a:p>
        </p:txBody>
      </p:sp>
      <p:sp>
        <p:nvSpPr>
          <p:cNvPr id="9" name="ZoneTexte 8">
            <a:extLst>
              <a:ext uri="{FF2B5EF4-FFF2-40B4-BE49-F238E27FC236}">
                <a16:creationId xmlns:a16="http://schemas.microsoft.com/office/drawing/2014/main" id="{8C1E3327-C6B7-2C70-B339-392F07E556A8}"/>
              </a:ext>
            </a:extLst>
          </p:cNvPr>
          <p:cNvSpPr txBox="1"/>
          <p:nvPr/>
        </p:nvSpPr>
        <p:spPr>
          <a:xfrm>
            <a:off x="1724629" y="5167833"/>
            <a:ext cx="2605457" cy="1200329"/>
          </a:xfrm>
          <a:prstGeom prst="rect">
            <a:avLst/>
          </a:prstGeom>
          <a:noFill/>
        </p:spPr>
        <p:txBody>
          <a:bodyPr wrap="none" rtlCol="0">
            <a:spAutoFit/>
          </a:bodyPr>
          <a:lstStyle/>
          <a:p>
            <a:r>
              <a:rPr lang="fr-FR" dirty="0" err="1"/>
              <a:t>FuXXX</a:t>
            </a:r>
            <a:r>
              <a:rPr lang="fr-FR" dirty="0"/>
              <a:t> : fonction</a:t>
            </a:r>
          </a:p>
          <a:p>
            <a:r>
              <a:rPr lang="fr-FR" dirty="0" err="1"/>
              <a:t>FbXXX</a:t>
            </a:r>
            <a:r>
              <a:rPr lang="fr-FR" dirty="0"/>
              <a:t> : Bloc fonctionnel</a:t>
            </a:r>
          </a:p>
          <a:p>
            <a:r>
              <a:rPr lang="fr-FR" dirty="0" err="1"/>
              <a:t>prgXXX</a:t>
            </a:r>
            <a:r>
              <a:rPr lang="fr-FR" dirty="0"/>
              <a:t> : POU</a:t>
            </a:r>
          </a:p>
          <a:p>
            <a:r>
              <a:rPr lang="fr-FR" dirty="0"/>
              <a:t>ab: </a:t>
            </a:r>
            <a:r>
              <a:rPr lang="fr-FR" dirty="0" err="1"/>
              <a:t>array</a:t>
            </a:r>
            <a:r>
              <a:rPr lang="fr-FR" dirty="0"/>
              <a:t> of byte</a:t>
            </a:r>
          </a:p>
        </p:txBody>
      </p:sp>
      <p:sp>
        <p:nvSpPr>
          <p:cNvPr id="10" name="ZoneTexte 9">
            <a:extLst>
              <a:ext uri="{FF2B5EF4-FFF2-40B4-BE49-F238E27FC236}">
                <a16:creationId xmlns:a16="http://schemas.microsoft.com/office/drawing/2014/main" id="{184A42DD-065B-0E7C-C413-D76EA56052F4}"/>
              </a:ext>
            </a:extLst>
          </p:cNvPr>
          <p:cNvSpPr txBox="1"/>
          <p:nvPr/>
        </p:nvSpPr>
        <p:spPr>
          <a:xfrm>
            <a:off x="4818057" y="5167833"/>
            <a:ext cx="2847372" cy="923330"/>
          </a:xfrm>
          <a:prstGeom prst="rect">
            <a:avLst/>
          </a:prstGeom>
          <a:noFill/>
        </p:spPr>
        <p:txBody>
          <a:bodyPr wrap="square" rtlCol="0">
            <a:spAutoFit/>
          </a:bodyPr>
          <a:lstStyle/>
          <a:p>
            <a:r>
              <a:rPr lang="fr-FR" dirty="0" err="1"/>
              <a:t>typ_XXX</a:t>
            </a:r>
            <a:r>
              <a:rPr lang="fr-FR" dirty="0"/>
              <a:t> : structure</a:t>
            </a:r>
          </a:p>
          <a:p>
            <a:r>
              <a:rPr lang="fr-FR" dirty="0" err="1"/>
              <a:t>enum_XXX</a:t>
            </a:r>
            <a:r>
              <a:rPr lang="fr-FR" dirty="0"/>
              <a:t> : </a:t>
            </a:r>
            <a:r>
              <a:rPr lang="fr-FR" dirty="0" err="1"/>
              <a:t>enumération</a:t>
            </a:r>
            <a:endParaRPr lang="fr-FR" dirty="0"/>
          </a:p>
          <a:p>
            <a:r>
              <a:rPr lang="fr-FR" dirty="0" err="1"/>
              <a:t>un_XXX</a:t>
            </a:r>
            <a:r>
              <a:rPr lang="fr-FR" dirty="0"/>
              <a:t> : union</a:t>
            </a:r>
          </a:p>
        </p:txBody>
      </p:sp>
      <p:sp>
        <p:nvSpPr>
          <p:cNvPr id="13" name="ZoneTexte 12">
            <a:extLst>
              <a:ext uri="{FF2B5EF4-FFF2-40B4-BE49-F238E27FC236}">
                <a16:creationId xmlns:a16="http://schemas.microsoft.com/office/drawing/2014/main" id="{012A6A5E-27F2-5AB9-FA46-29A7755DF2E4}"/>
              </a:ext>
            </a:extLst>
          </p:cNvPr>
          <p:cNvSpPr txBox="1"/>
          <p:nvPr/>
        </p:nvSpPr>
        <p:spPr>
          <a:xfrm>
            <a:off x="7869820" y="5166374"/>
            <a:ext cx="4224759" cy="1200329"/>
          </a:xfrm>
          <a:prstGeom prst="rect">
            <a:avLst/>
          </a:prstGeom>
          <a:noFill/>
        </p:spPr>
        <p:txBody>
          <a:bodyPr wrap="square" rtlCol="0">
            <a:spAutoFit/>
          </a:bodyPr>
          <a:lstStyle/>
          <a:p>
            <a:r>
              <a:rPr lang="fr-FR" dirty="0" err="1"/>
              <a:t>oFbXXX</a:t>
            </a:r>
            <a:r>
              <a:rPr lang="fr-FR" dirty="0"/>
              <a:t> : instance de Bloc Fonctionnel</a:t>
            </a:r>
          </a:p>
          <a:p>
            <a:r>
              <a:rPr lang="fr-FR" dirty="0" err="1"/>
              <a:t>typXXX</a:t>
            </a:r>
            <a:r>
              <a:rPr lang="fr-FR" dirty="0"/>
              <a:t> : données d’une structure</a:t>
            </a:r>
          </a:p>
          <a:p>
            <a:r>
              <a:rPr lang="fr-FR" dirty="0" err="1"/>
              <a:t>eXXX</a:t>
            </a:r>
            <a:r>
              <a:rPr lang="fr-FR" dirty="0"/>
              <a:t> : données de type </a:t>
            </a:r>
            <a:r>
              <a:rPr lang="fr-FR" dirty="0" err="1"/>
              <a:t>enum</a:t>
            </a:r>
            <a:endParaRPr lang="fr-FR" dirty="0"/>
          </a:p>
          <a:p>
            <a:r>
              <a:rPr lang="fr-FR" dirty="0" err="1"/>
              <a:t>unXXX</a:t>
            </a:r>
            <a:r>
              <a:rPr lang="fr-FR" dirty="0"/>
              <a:t> : données de type union</a:t>
            </a:r>
          </a:p>
        </p:txBody>
      </p:sp>
    </p:spTree>
    <p:extLst>
      <p:ext uri="{BB962C8B-B14F-4D97-AF65-F5344CB8AC3E}">
        <p14:creationId xmlns:p14="http://schemas.microsoft.com/office/powerpoint/2010/main" val="789128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a date 1">
            <a:extLst>
              <a:ext uri="{FF2B5EF4-FFF2-40B4-BE49-F238E27FC236}">
                <a16:creationId xmlns:a16="http://schemas.microsoft.com/office/drawing/2014/main" id="{F629CA14-B6C9-B68E-6998-ED1C0B2763B4}"/>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21689D5-8D3B-431C-AEF4-81AF910FBAAB}" type="datetime1">
              <a:rPr lang="fr-FR" altLang="fr-FR" sz="800"/>
              <a:pPr/>
              <a:t>18/11/2025</a:t>
            </a:fld>
            <a:endParaRPr lang="fr-FR" altLang="fr-FR" sz="800"/>
          </a:p>
        </p:txBody>
      </p:sp>
      <p:sp>
        <p:nvSpPr>
          <p:cNvPr id="86019" name="Espace réservé du numéro de diapositive 2">
            <a:extLst>
              <a:ext uri="{FF2B5EF4-FFF2-40B4-BE49-F238E27FC236}">
                <a16:creationId xmlns:a16="http://schemas.microsoft.com/office/drawing/2014/main" id="{11D740AE-1171-33D3-F646-3136CF02257E}"/>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E84604D-A1AA-4BC8-A4B0-916B54EF7044}" type="slidenum">
              <a:rPr lang="fr-FR" altLang="fr-FR" sz="800"/>
              <a:pPr/>
              <a:t>22</a:t>
            </a:fld>
            <a:endParaRPr lang="fr-FR" altLang="fr-FR" sz="800"/>
          </a:p>
        </p:txBody>
      </p:sp>
      <p:sp>
        <p:nvSpPr>
          <p:cNvPr id="4" name="Titre 1">
            <a:extLst>
              <a:ext uri="{FF2B5EF4-FFF2-40B4-BE49-F238E27FC236}">
                <a16:creationId xmlns:a16="http://schemas.microsoft.com/office/drawing/2014/main" id="{B88BF830-418F-3D5A-F325-A484AD01FB79}"/>
              </a:ext>
            </a:extLst>
          </p:cNvPr>
          <p:cNvSpPr txBox="1">
            <a:spLocks/>
          </p:cNvSpPr>
          <p:nvPr/>
        </p:nvSpPr>
        <p:spPr>
          <a:xfrm>
            <a:off x="1981200" y="476250"/>
            <a:ext cx="8229600" cy="431800"/>
          </a:xfrm>
          <a:prstGeom prst="rect">
            <a:avLst/>
          </a:prstGeom>
        </p:spPr>
        <p:txBody>
          <a:bodyPr/>
          <a:lstStyle>
            <a:lvl1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2pPr>
            <a:lvl3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3pPr>
            <a:lvl4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4pPr>
            <a:lvl5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5pPr>
            <a:lvl6pPr marL="4572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6pPr>
            <a:lvl7pPr marL="9144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7pPr>
            <a:lvl8pPr marL="13716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8pPr>
            <a:lvl9pPr marL="18288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9pPr>
          </a:lstStyle>
          <a:p>
            <a:pPr>
              <a:defRPr/>
            </a:pPr>
            <a:r>
              <a:rPr lang="en-GB" kern="0" dirty="0" err="1"/>
              <a:t>Programmation</a:t>
            </a:r>
            <a:r>
              <a:rPr lang="en-GB" kern="0" dirty="0"/>
              <a:t> : </a:t>
            </a:r>
            <a:r>
              <a:rPr lang="en-GB" kern="0" dirty="0" err="1"/>
              <a:t>générer</a:t>
            </a:r>
            <a:r>
              <a:rPr lang="en-GB" kern="0" dirty="0"/>
              <a:t> </a:t>
            </a:r>
            <a:r>
              <a:rPr lang="en-GB" kern="0" dirty="0" err="1"/>
              <a:t>une</a:t>
            </a:r>
            <a:r>
              <a:rPr lang="en-GB" kern="0" dirty="0"/>
              <a:t> base de temps, utilisation de timer</a:t>
            </a:r>
          </a:p>
        </p:txBody>
      </p:sp>
      <p:pic>
        <p:nvPicPr>
          <p:cNvPr id="86021" name="Picture 2">
            <a:extLst>
              <a:ext uri="{FF2B5EF4-FFF2-40B4-BE49-F238E27FC236}">
                <a16:creationId xmlns:a16="http://schemas.microsoft.com/office/drawing/2014/main" id="{23E16675-39CC-1258-5D35-07AB4D1883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5025" y="1379538"/>
            <a:ext cx="290195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ZoneTexte 4">
            <a:extLst>
              <a:ext uri="{FF2B5EF4-FFF2-40B4-BE49-F238E27FC236}">
                <a16:creationId xmlns:a16="http://schemas.microsoft.com/office/drawing/2014/main" id="{6054FC22-DC8F-382C-3096-5EAD7AFA183F}"/>
              </a:ext>
            </a:extLst>
          </p:cNvPr>
          <p:cNvSpPr txBox="1">
            <a:spLocks noChangeArrowheads="1"/>
          </p:cNvSpPr>
          <p:nvPr/>
        </p:nvSpPr>
        <p:spPr bwMode="auto">
          <a:xfrm>
            <a:off x="5695950" y="954088"/>
            <a:ext cx="514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TP</a:t>
            </a:r>
          </a:p>
        </p:txBody>
      </p:sp>
      <p:pic>
        <p:nvPicPr>
          <p:cNvPr id="86023" name="Picture 4">
            <a:extLst>
              <a:ext uri="{FF2B5EF4-FFF2-40B4-BE49-F238E27FC236}">
                <a16:creationId xmlns:a16="http://schemas.microsoft.com/office/drawing/2014/main" id="{555B82C7-D724-8708-B2EE-C96A00500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151" y="1395414"/>
            <a:ext cx="292417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4" name="ZoneTexte 5">
            <a:extLst>
              <a:ext uri="{FF2B5EF4-FFF2-40B4-BE49-F238E27FC236}">
                <a16:creationId xmlns:a16="http://schemas.microsoft.com/office/drawing/2014/main" id="{4EF0FB08-C82E-7698-9803-1B785EDA210D}"/>
              </a:ext>
            </a:extLst>
          </p:cNvPr>
          <p:cNvSpPr txBox="1">
            <a:spLocks noChangeArrowheads="1"/>
          </p:cNvSpPr>
          <p:nvPr/>
        </p:nvSpPr>
        <p:spPr bwMode="auto">
          <a:xfrm>
            <a:off x="2682876" y="938213"/>
            <a:ext cx="720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TON</a:t>
            </a:r>
          </a:p>
        </p:txBody>
      </p:sp>
      <p:sp>
        <p:nvSpPr>
          <p:cNvPr id="9" name="ZoneTexte 8">
            <a:extLst>
              <a:ext uri="{FF2B5EF4-FFF2-40B4-BE49-F238E27FC236}">
                <a16:creationId xmlns:a16="http://schemas.microsoft.com/office/drawing/2014/main" id="{1355D64C-5511-92EA-E5A3-44050F113A81}"/>
              </a:ext>
            </a:extLst>
          </p:cNvPr>
          <p:cNvSpPr txBox="1"/>
          <p:nvPr/>
        </p:nvSpPr>
        <p:spPr>
          <a:xfrm>
            <a:off x="1703389" y="3829051"/>
            <a:ext cx="2924175" cy="277813"/>
          </a:xfrm>
          <a:prstGeom prst="rect">
            <a:avLst/>
          </a:prstGeom>
          <a:solidFill>
            <a:schemeClr val="bg1">
              <a:lumMod val="95000"/>
            </a:schemeClr>
          </a:solidFill>
          <a:ln>
            <a:solidFill>
              <a:schemeClr val="accent1"/>
            </a:solidFill>
          </a:ln>
        </p:spPr>
        <p:txBody>
          <a:bodyPr>
            <a:spAutoFit/>
          </a:bodyPr>
          <a:lstStyle/>
          <a:p>
            <a:pPr eaLnBrk="1" hangingPunct="1">
              <a:defRPr/>
            </a:pPr>
            <a:r>
              <a:rPr lang="fr-FR" sz="1200" kern="0" dirty="0">
                <a:latin typeface="Times New Roman" panose="02020603050405020304" pitchFamily="18" charset="0"/>
                <a:ea typeface="Times New Roman" panose="02020603050405020304" pitchFamily="18" charset="0"/>
              </a:rPr>
              <a:t>TON1(IN := not(</a:t>
            </a:r>
            <a:r>
              <a:rPr lang="en-US" sz="1200" dirty="0"/>
              <a:t>xOut0)</a:t>
            </a:r>
            <a:r>
              <a:rPr lang="fr-FR" sz="1200" kern="0" dirty="0">
                <a:latin typeface="Times New Roman" panose="02020603050405020304" pitchFamily="18" charset="0"/>
                <a:ea typeface="Times New Roman" panose="02020603050405020304" pitchFamily="18" charset="0"/>
              </a:rPr>
              <a:t>, PT := </a:t>
            </a:r>
            <a:r>
              <a:rPr lang="en-US" sz="1200" dirty="0" err="1"/>
              <a:t>tPeriode</a:t>
            </a:r>
            <a:r>
              <a:rPr lang="fr-FR" sz="1200" kern="0" dirty="0">
                <a:latin typeface="Times New Roman" panose="02020603050405020304" pitchFamily="18" charset="0"/>
                <a:ea typeface="Times New Roman" panose="02020603050405020304" pitchFamily="18" charset="0"/>
              </a:rPr>
              <a:t>);</a:t>
            </a:r>
            <a:endParaRPr lang="fr-FR" sz="1200" dirty="0"/>
          </a:p>
        </p:txBody>
      </p:sp>
      <p:sp>
        <p:nvSpPr>
          <p:cNvPr id="11" name="ZoneTexte 10">
            <a:extLst>
              <a:ext uri="{FF2B5EF4-FFF2-40B4-BE49-F238E27FC236}">
                <a16:creationId xmlns:a16="http://schemas.microsoft.com/office/drawing/2014/main" id="{4735EF8C-C9AE-13FD-7677-56A7E807BB2A}"/>
              </a:ext>
            </a:extLst>
          </p:cNvPr>
          <p:cNvSpPr txBox="1"/>
          <p:nvPr/>
        </p:nvSpPr>
        <p:spPr>
          <a:xfrm>
            <a:off x="1703388" y="2587625"/>
            <a:ext cx="2736850" cy="1016000"/>
          </a:xfrm>
          <a:prstGeom prst="rect">
            <a:avLst/>
          </a:prstGeom>
          <a:solidFill>
            <a:schemeClr val="bg1">
              <a:lumMod val="95000"/>
            </a:schemeClr>
          </a:solidFill>
          <a:ln>
            <a:solidFill>
              <a:schemeClr val="accent1"/>
            </a:solidFill>
          </a:ln>
        </p:spPr>
        <p:txBody>
          <a:bodyPr>
            <a:spAutoFit/>
          </a:bodyPr>
          <a:lstStyle/>
          <a:p>
            <a:pPr eaLnBrk="1" hangingPunct="1">
              <a:defRPr/>
            </a:pPr>
            <a:r>
              <a:rPr lang="en-US" sz="1200" dirty="0"/>
              <a:t>TON1(IN := xOut0, PT := </a:t>
            </a:r>
            <a:r>
              <a:rPr lang="en-US" sz="1200" dirty="0" err="1"/>
              <a:t>tPeriode</a:t>
            </a:r>
            <a:r>
              <a:rPr lang="en-US" sz="1200" dirty="0"/>
              <a:t>);</a:t>
            </a:r>
            <a:br>
              <a:rPr lang="en-US" sz="1200" dirty="0"/>
            </a:br>
            <a:r>
              <a:rPr lang="en-US" sz="1200" dirty="0"/>
              <a:t>xOut0 := TRUE;</a:t>
            </a:r>
            <a:br>
              <a:rPr lang="en-US" sz="1200" dirty="0"/>
            </a:br>
            <a:r>
              <a:rPr lang="en-US" sz="1200" dirty="0"/>
              <a:t>IF TON1.Q = TRUE THEN</a:t>
            </a:r>
            <a:br>
              <a:rPr lang="en-US" sz="1200" dirty="0"/>
            </a:br>
            <a:r>
              <a:rPr lang="en-US" sz="1200" dirty="0"/>
              <a:t>    xOut0  :=  FALSE;</a:t>
            </a:r>
            <a:br>
              <a:rPr lang="en-US" sz="1200" dirty="0"/>
            </a:br>
            <a:r>
              <a:rPr lang="en-US" sz="1200" dirty="0"/>
              <a:t>END_IF;</a:t>
            </a:r>
            <a:endParaRPr lang="fr-FR" sz="1200" dirty="0"/>
          </a:p>
        </p:txBody>
      </p:sp>
      <p:pic>
        <p:nvPicPr>
          <p:cNvPr id="86027" name="Image 12">
            <a:extLst>
              <a:ext uri="{FF2B5EF4-FFF2-40B4-BE49-F238E27FC236}">
                <a16:creationId xmlns:a16="http://schemas.microsoft.com/office/drawing/2014/main" id="{5AC9D8FD-A558-F72A-EA68-4FA51463F3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8001" y="4214813"/>
            <a:ext cx="25304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8" name="Image 14">
            <a:extLst>
              <a:ext uri="{FF2B5EF4-FFF2-40B4-BE49-F238E27FC236}">
                <a16:creationId xmlns:a16="http://schemas.microsoft.com/office/drawing/2014/main" id="{531DB34E-982C-E0DC-DE9E-EF9939346C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0688" y="5229226"/>
            <a:ext cx="4405312"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9" name="Image 16">
            <a:extLst>
              <a:ext uri="{FF2B5EF4-FFF2-40B4-BE49-F238E27FC236}">
                <a16:creationId xmlns:a16="http://schemas.microsoft.com/office/drawing/2014/main" id="{43BCE4A4-6AF0-EBD1-8FB4-638544C533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8239" y="2667001"/>
            <a:ext cx="251618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a:extLst>
              <a:ext uri="{FF2B5EF4-FFF2-40B4-BE49-F238E27FC236}">
                <a16:creationId xmlns:a16="http://schemas.microsoft.com/office/drawing/2014/main" id="{2BDED9D0-C77E-4042-1EA7-90E0C3BF4927}"/>
              </a:ext>
            </a:extLst>
          </p:cNvPr>
          <p:cNvSpPr txBox="1"/>
          <p:nvPr/>
        </p:nvSpPr>
        <p:spPr>
          <a:xfrm>
            <a:off x="4767264" y="3829051"/>
            <a:ext cx="2924175" cy="277813"/>
          </a:xfrm>
          <a:prstGeom prst="rect">
            <a:avLst/>
          </a:prstGeom>
          <a:solidFill>
            <a:schemeClr val="bg1">
              <a:lumMod val="95000"/>
            </a:schemeClr>
          </a:solidFill>
          <a:ln>
            <a:solidFill>
              <a:schemeClr val="accent1"/>
            </a:solidFill>
          </a:ln>
        </p:spPr>
        <p:txBody>
          <a:bodyPr>
            <a:spAutoFit/>
          </a:bodyPr>
          <a:lstStyle/>
          <a:p>
            <a:pPr eaLnBrk="1" hangingPunct="1">
              <a:defRPr/>
            </a:pPr>
            <a:r>
              <a:rPr lang="fr-FR" sz="1200" kern="0" dirty="0">
                <a:latin typeface="Times New Roman" panose="02020603050405020304" pitchFamily="18" charset="0"/>
                <a:ea typeface="Times New Roman" panose="02020603050405020304" pitchFamily="18" charset="0"/>
              </a:rPr>
              <a:t>TP1(IN := not(</a:t>
            </a:r>
            <a:r>
              <a:rPr lang="en-US" sz="1200" dirty="0"/>
              <a:t>xOut2)</a:t>
            </a:r>
            <a:r>
              <a:rPr lang="fr-FR" sz="1200" kern="0" dirty="0">
                <a:latin typeface="Times New Roman" panose="02020603050405020304" pitchFamily="18" charset="0"/>
                <a:ea typeface="Times New Roman" panose="02020603050405020304" pitchFamily="18" charset="0"/>
              </a:rPr>
              <a:t>, PT := </a:t>
            </a:r>
            <a:r>
              <a:rPr lang="en-US" sz="1200" dirty="0" err="1"/>
              <a:t>tPeriode</a:t>
            </a:r>
            <a:r>
              <a:rPr lang="fr-FR" sz="1200" kern="0" dirty="0">
                <a:latin typeface="Times New Roman" panose="02020603050405020304" pitchFamily="18" charset="0"/>
                <a:ea typeface="Times New Roman" panose="02020603050405020304" pitchFamily="18" charset="0"/>
              </a:rPr>
              <a:t>);</a:t>
            </a:r>
            <a:endParaRPr lang="fr-FR" sz="1200" dirty="0"/>
          </a:p>
        </p:txBody>
      </p:sp>
      <p:pic>
        <p:nvPicPr>
          <p:cNvPr id="86031" name="Picture 8">
            <a:extLst>
              <a:ext uri="{FF2B5EF4-FFF2-40B4-BE49-F238E27FC236}">
                <a16:creationId xmlns:a16="http://schemas.microsoft.com/office/drawing/2014/main" id="{320805F1-2573-5478-6E55-A0E444B5D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6664" y="1366838"/>
            <a:ext cx="2854325"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2" name="ZoneTexte 18">
            <a:extLst>
              <a:ext uri="{FF2B5EF4-FFF2-40B4-BE49-F238E27FC236}">
                <a16:creationId xmlns:a16="http://schemas.microsoft.com/office/drawing/2014/main" id="{D6148858-C025-6FD1-2ED3-ACC10677D87C}"/>
              </a:ext>
            </a:extLst>
          </p:cNvPr>
          <p:cNvSpPr txBox="1">
            <a:spLocks noChangeArrowheads="1"/>
          </p:cNvSpPr>
          <p:nvPr/>
        </p:nvSpPr>
        <p:spPr bwMode="auto">
          <a:xfrm>
            <a:off x="8815388" y="960438"/>
            <a:ext cx="692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TOF</a:t>
            </a:r>
          </a:p>
        </p:txBody>
      </p:sp>
      <p:pic>
        <p:nvPicPr>
          <p:cNvPr id="86033" name="Image 20">
            <a:extLst>
              <a:ext uri="{FF2B5EF4-FFF2-40B4-BE49-F238E27FC236}">
                <a16:creationId xmlns:a16="http://schemas.microsoft.com/office/drawing/2014/main" id="{ED4D21A0-3554-D40B-6660-49BC7F4CCE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07125" y="4600575"/>
            <a:ext cx="4267200"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1">
            <a:extLst>
              <a:ext uri="{FF2B5EF4-FFF2-40B4-BE49-F238E27FC236}">
                <a16:creationId xmlns:a16="http://schemas.microsoft.com/office/drawing/2014/main" id="{01926DCC-25E0-10BC-519D-40DDCC0BF998}"/>
              </a:ext>
            </a:extLst>
          </p:cNvPr>
          <p:cNvSpPr txBox="1"/>
          <p:nvPr/>
        </p:nvSpPr>
        <p:spPr>
          <a:xfrm>
            <a:off x="7726363" y="2536826"/>
            <a:ext cx="2735262" cy="461963"/>
          </a:xfrm>
          <a:prstGeom prst="rect">
            <a:avLst/>
          </a:prstGeom>
          <a:solidFill>
            <a:schemeClr val="bg1">
              <a:lumMod val="95000"/>
            </a:schemeClr>
          </a:solidFill>
          <a:ln>
            <a:solidFill>
              <a:schemeClr val="accent1"/>
            </a:solidFill>
          </a:ln>
        </p:spPr>
        <p:txBody>
          <a:bodyPr>
            <a:spAutoFit/>
          </a:bodyPr>
          <a:lstStyle/>
          <a:p>
            <a:pPr eaLnBrk="1" hangingPunct="1">
              <a:defRPr/>
            </a:pPr>
            <a:r>
              <a:rPr lang="en-US" sz="1200" dirty="0"/>
              <a:t>TON1(IN := TOF1.Q, PT := </a:t>
            </a:r>
            <a:r>
              <a:rPr lang="en-US" sz="1200" dirty="0" err="1"/>
              <a:t>tL</a:t>
            </a:r>
            <a:r>
              <a:rPr lang="en-US" sz="1200" dirty="0"/>
              <a:t>);</a:t>
            </a:r>
            <a:br>
              <a:rPr lang="en-US" sz="1200" dirty="0"/>
            </a:br>
            <a:r>
              <a:rPr lang="en-US" sz="1200" dirty="0"/>
              <a:t>TOF1(IN := NOT(TON1.Q), PT := </a:t>
            </a:r>
            <a:r>
              <a:rPr lang="en-US" sz="1200" dirty="0" err="1"/>
              <a:t>tH</a:t>
            </a:r>
            <a:r>
              <a:rPr lang="en-US" sz="1200" dirty="0"/>
              <a:t>);</a:t>
            </a:r>
            <a:endParaRPr lang="fr-FR" sz="1200" dirty="0"/>
          </a:p>
        </p:txBody>
      </p:sp>
    </p:spTree>
    <p:extLst>
      <p:ext uri="{BB962C8B-B14F-4D97-AF65-F5344CB8AC3E}">
        <p14:creationId xmlns:p14="http://schemas.microsoft.com/office/powerpoint/2010/main" val="527518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Espace réservé de la date 1">
            <a:extLst>
              <a:ext uri="{FF2B5EF4-FFF2-40B4-BE49-F238E27FC236}">
                <a16:creationId xmlns:a16="http://schemas.microsoft.com/office/drawing/2014/main" id="{2A1387DE-562F-8E5A-8333-CA65CA90D6D8}"/>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9F6F080-C2D0-45F0-B527-6D7DBFD0AC44}" type="datetime1">
              <a:rPr lang="fr-FR" altLang="fr-FR" sz="800"/>
              <a:pPr/>
              <a:t>18/11/2025</a:t>
            </a:fld>
            <a:endParaRPr lang="fr-FR" altLang="fr-FR" sz="800"/>
          </a:p>
        </p:txBody>
      </p:sp>
      <p:sp>
        <p:nvSpPr>
          <p:cNvPr id="89091" name="Espace réservé du numéro de diapositive 2">
            <a:extLst>
              <a:ext uri="{FF2B5EF4-FFF2-40B4-BE49-F238E27FC236}">
                <a16:creationId xmlns:a16="http://schemas.microsoft.com/office/drawing/2014/main" id="{5276A6D7-DD37-55CC-8A21-F78417F2B5B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CB4ACDAD-C69D-4618-8BA7-2B04374E8D50}" type="slidenum">
              <a:rPr lang="fr-FR" altLang="fr-FR" sz="800"/>
              <a:pPr/>
              <a:t>23</a:t>
            </a:fld>
            <a:endParaRPr lang="fr-FR" altLang="fr-FR" sz="800"/>
          </a:p>
        </p:txBody>
      </p:sp>
      <p:sp>
        <p:nvSpPr>
          <p:cNvPr id="4" name="Titre 1">
            <a:extLst>
              <a:ext uri="{FF2B5EF4-FFF2-40B4-BE49-F238E27FC236}">
                <a16:creationId xmlns:a16="http://schemas.microsoft.com/office/drawing/2014/main" id="{7F5E2357-8349-298C-DA5A-3727CAC8D91D}"/>
              </a:ext>
            </a:extLst>
          </p:cNvPr>
          <p:cNvSpPr txBox="1">
            <a:spLocks/>
          </p:cNvSpPr>
          <p:nvPr/>
        </p:nvSpPr>
        <p:spPr>
          <a:xfrm>
            <a:off x="1981200" y="476250"/>
            <a:ext cx="8229600" cy="431800"/>
          </a:xfrm>
          <a:prstGeom prst="rect">
            <a:avLst/>
          </a:prstGeom>
        </p:spPr>
        <p:txBody>
          <a:bodyPr/>
          <a:lstStyle>
            <a:lvl1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2pPr>
            <a:lvl3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3pPr>
            <a:lvl4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4pPr>
            <a:lvl5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5pPr>
            <a:lvl6pPr marL="4572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6pPr>
            <a:lvl7pPr marL="9144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7pPr>
            <a:lvl8pPr marL="13716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8pPr>
            <a:lvl9pPr marL="18288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9pPr>
          </a:lstStyle>
          <a:p>
            <a:pPr>
              <a:defRPr/>
            </a:pPr>
            <a:r>
              <a:rPr lang="en-GB" kern="0" dirty="0" err="1"/>
              <a:t>Programmation</a:t>
            </a:r>
            <a:r>
              <a:rPr lang="en-GB" kern="0" dirty="0"/>
              <a:t> : </a:t>
            </a:r>
            <a:r>
              <a:rPr lang="en-GB" kern="0" dirty="0" err="1"/>
              <a:t>Compter</a:t>
            </a:r>
            <a:r>
              <a:rPr lang="en-GB" kern="0" dirty="0"/>
              <a:t> à </a:t>
            </a:r>
            <a:r>
              <a:rPr lang="en-GB" kern="0" dirty="0" err="1"/>
              <a:t>partir</a:t>
            </a:r>
            <a:r>
              <a:rPr lang="en-GB" kern="0" dirty="0"/>
              <a:t> </a:t>
            </a:r>
            <a:r>
              <a:rPr lang="en-GB" kern="0" dirty="0" err="1"/>
              <a:t>d’une</a:t>
            </a:r>
            <a:r>
              <a:rPr lang="en-GB" kern="0" dirty="0"/>
              <a:t> base de temps</a:t>
            </a:r>
          </a:p>
        </p:txBody>
      </p:sp>
      <p:pic>
        <p:nvPicPr>
          <p:cNvPr id="89093" name="Image 5">
            <a:extLst>
              <a:ext uri="{FF2B5EF4-FFF2-40B4-BE49-F238E27FC236}">
                <a16:creationId xmlns:a16="http://schemas.microsoft.com/office/drawing/2014/main" id="{57FDABAD-7383-1441-E176-60EB74A77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451" y="1743075"/>
            <a:ext cx="1585913"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ZoneTexte 6">
            <a:extLst>
              <a:ext uri="{FF2B5EF4-FFF2-40B4-BE49-F238E27FC236}">
                <a16:creationId xmlns:a16="http://schemas.microsoft.com/office/drawing/2014/main" id="{35A61F72-55C9-086E-16F0-4B0CC732592E}"/>
              </a:ext>
            </a:extLst>
          </p:cNvPr>
          <p:cNvSpPr txBox="1">
            <a:spLocks noChangeArrowheads="1"/>
          </p:cNvSpPr>
          <p:nvPr/>
        </p:nvSpPr>
        <p:spPr bwMode="auto">
          <a:xfrm>
            <a:off x="1751014" y="1223963"/>
            <a:ext cx="422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Compter de 0 à 19 (avec compteur)</a:t>
            </a:r>
          </a:p>
        </p:txBody>
      </p:sp>
      <p:sp>
        <p:nvSpPr>
          <p:cNvPr id="8" name="ZoneTexte 7">
            <a:extLst>
              <a:ext uri="{FF2B5EF4-FFF2-40B4-BE49-F238E27FC236}">
                <a16:creationId xmlns:a16="http://schemas.microsoft.com/office/drawing/2014/main" id="{BE880B47-51B2-E1F2-EEE1-0FD04F9675CB}"/>
              </a:ext>
            </a:extLst>
          </p:cNvPr>
          <p:cNvSpPr txBox="1"/>
          <p:nvPr/>
        </p:nvSpPr>
        <p:spPr>
          <a:xfrm>
            <a:off x="1966914" y="2997201"/>
            <a:ext cx="3887787" cy="276225"/>
          </a:xfrm>
          <a:prstGeom prst="rect">
            <a:avLst/>
          </a:prstGeom>
          <a:solidFill>
            <a:schemeClr val="bg1">
              <a:lumMod val="95000"/>
            </a:schemeClr>
          </a:solidFill>
          <a:ln>
            <a:solidFill>
              <a:schemeClr val="accent1"/>
            </a:solidFill>
          </a:ln>
        </p:spPr>
        <p:txBody>
          <a:bodyPr>
            <a:spAutoFit/>
          </a:bodyPr>
          <a:lstStyle/>
          <a:p>
            <a:pPr eaLnBrk="1" hangingPunct="1">
              <a:defRPr/>
            </a:pPr>
            <a:r>
              <a:rPr lang="fr-FR" sz="1200" dirty="0"/>
              <a:t>CTU1 ( CU := xClk0, RESET := CTU1.Q, PV:=20);</a:t>
            </a:r>
          </a:p>
        </p:txBody>
      </p:sp>
      <p:sp>
        <p:nvSpPr>
          <p:cNvPr id="10" name="ZoneTexte 9">
            <a:extLst>
              <a:ext uri="{FF2B5EF4-FFF2-40B4-BE49-F238E27FC236}">
                <a16:creationId xmlns:a16="http://schemas.microsoft.com/office/drawing/2014/main" id="{AA8359FF-5A71-464B-A2E1-290E67137DEE}"/>
              </a:ext>
            </a:extLst>
          </p:cNvPr>
          <p:cNvSpPr txBox="1"/>
          <p:nvPr/>
        </p:nvSpPr>
        <p:spPr>
          <a:xfrm>
            <a:off x="6492875" y="1844675"/>
            <a:ext cx="3702050" cy="1016000"/>
          </a:xfrm>
          <a:prstGeom prst="rect">
            <a:avLst/>
          </a:prstGeom>
          <a:solidFill>
            <a:schemeClr val="bg1">
              <a:lumMod val="95000"/>
            </a:schemeClr>
          </a:solidFill>
          <a:ln>
            <a:solidFill>
              <a:schemeClr val="accent1"/>
            </a:solidFill>
          </a:ln>
        </p:spPr>
        <p:txBody>
          <a:bodyPr>
            <a:spAutoFit/>
          </a:bodyPr>
          <a:lstStyle>
            <a:defPPr>
              <a:defRPr lang="en-US"/>
            </a:defPPr>
            <a:lvl1pPr>
              <a:defRPr sz="1200"/>
            </a:lvl1pPr>
          </a:lstStyle>
          <a:p>
            <a:pPr eaLnBrk="1" hangingPunct="1">
              <a:defRPr/>
            </a:pPr>
            <a:r>
              <a:rPr lang="en-US" dirty="0"/>
              <a:t>CTU1(CU := xOut0, RESET := CTU1.Q, PV:=20);</a:t>
            </a:r>
            <a:br>
              <a:rPr lang="en-US" dirty="0"/>
            </a:br>
            <a:r>
              <a:rPr lang="en-US" dirty="0"/>
              <a:t>R_TRIG1(CLK := xOut0);</a:t>
            </a:r>
            <a:br>
              <a:rPr lang="en-US" dirty="0"/>
            </a:br>
            <a:r>
              <a:rPr lang="en-US" dirty="0"/>
              <a:t>if ( R_TRIG1.Q) THEN</a:t>
            </a:r>
            <a:br>
              <a:rPr lang="en-US" dirty="0"/>
            </a:br>
            <a:r>
              <a:rPr lang="en-US" dirty="0"/>
              <a:t>        </a:t>
            </a:r>
            <a:r>
              <a:rPr lang="en-US" dirty="0" err="1"/>
              <a:t>iCount</a:t>
            </a:r>
            <a:r>
              <a:rPr lang="en-US" dirty="0"/>
              <a:t>:=iCount+1;</a:t>
            </a:r>
            <a:br>
              <a:rPr lang="en-US" dirty="0"/>
            </a:br>
            <a:r>
              <a:rPr lang="en-US" dirty="0"/>
              <a:t>END_IF;</a:t>
            </a:r>
            <a:endParaRPr lang="fr-FR" dirty="0"/>
          </a:p>
        </p:txBody>
      </p:sp>
      <p:sp>
        <p:nvSpPr>
          <p:cNvPr id="89097" name="ZoneTexte 10">
            <a:extLst>
              <a:ext uri="{FF2B5EF4-FFF2-40B4-BE49-F238E27FC236}">
                <a16:creationId xmlns:a16="http://schemas.microsoft.com/office/drawing/2014/main" id="{C0F67552-D08B-4793-88A9-46198E704B3B}"/>
              </a:ext>
            </a:extLst>
          </p:cNvPr>
          <p:cNvSpPr txBox="1">
            <a:spLocks noChangeArrowheads="1"/>
          </p:cNvSpPr>
          <p:nvPr/>
        </p:nvSpPr>
        <p:spPr bwMode="auto">
          <a:xfrm>
            <a:off x="6230939" y="1246188"/>
            <a:ext cx="422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Compter de 0 à 19 (sans compteur)</a:t>
            </a:r>
          </a:p>
        </p:txBody>
      </p:sp>
      <p:sp>
        <p:nvSpPr>
          <p:cNvPr id="89098" name="ZoneTexte 11">
            <a:extLst>
              <a:ext uri="{FF2B5EF4-FFF2-40B4-BE49-F238E27FC236}">
                <a16:creationId xmlns:a16="http://schemas.microsoft.com/office/drawing/2014/main" id="{27BBC3B0-7CB1-E432-2AE0-5AE0416A4E36}"/>
              </a:ext>
            </a:extLst>
          </p:cNvPr>
          <p:cNvSpPr txBox="1">
            <a:spLocks noChangeArrowheads="1"/>
          </p:cNvSpPr>
          <p:nvPr/>
        </p:nvSpPr>
        <p:spPr bwMode="auto">
          <a:xfrm>
            <a:off x="1749426" y="4257675"/>
            <a:ext cx="5203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Travail sur le bit de poids faible du compteur</a:t>
            </a:r>
          </a:p>
        </p:txBody>
      </p:sp>
      <p:sp>
        <p:nvSpPr>
          <p:cNvPr id="13" name="ZoneTexte 12">
            <a:extLst>
              <a:ext uri="{FF2B5EF4-FFF2-40B4-BE49-F238E27FC236}">
                <a16:creationId xmlns:a16="http://schemas.microsoft.com/office/drawing/2014/main" id="{34BEB626-608F-A622-B29F-02EF477D8E7E}"/>
              </a:ext>
            </a:extLst>
          </p:cNvPr>
          <p:cNvSpPr txBox="1"/>
          <p:nvPr/>
        </p:nvSpPr>
        <p:spPr>
          <a:xfrm>
            <a:off x="1919289" y="4833938"/>
            <a:ext cx="3889375" cy="461962"/>
          </a:xfrm>
          <a:prstGeom prst="rect">
            <a:avLst/>
          </a:prstGeom>
          <a:solidFill>
            <a:schemeClr val="bg1">
              <a:lumMod val="95000"/>
            </a:schemeClr>
          </a:solidFill>
          <a:ln>
            <a:solidFill>
              <a:schemeClr val="accent1"/>
            </a:solidFill>
          </a:ln>
        </p:spPr>
        <p:txBody>
          <a:bodyPr>
            <a:spAutoFit/>
          </a:bodyPr>
          <a:lstStyle/>
          <a:p>
            <a:pPr eaLnBrk="1" hangingPunct="1">
              <a:defRPr/>
            </a:pPr>
            <a:r>
              <a:rPr lang="fr-FR" sz="1200" dirty="0" err="1"/>
              <a:t>Wcount</a:t>
            </a:r>
            <a:r>
              <a:rPr lang="fr-FR" sz="1200" dirty="0"/>
              <a:t> := TO_WORD(CTU1.PV);</a:t>
            </a:r>
          </a:p>
          <a:p>
            <a:pPr eaLnBrk="1" hangingPunct="1">
              <a:defRPr/>
            </a:pPr>
            <a:r>
              <a:rPr lang="fr-FR" sz="1200" dirty="0"/>
              <a:t>xCountBit0 := Wcount.X0;</a:t>
            </a:r>
          </a:p>
        </p:txBody>
      </p:sp>
    </p:spTree>
    <p:extLst>
      <p:ext uri="{BB962C8B-B14F-4D97-AF65-F5344CB8AC3E}">
        <p14:creationId xmlns:p14="http://schemas.microsoft.com/office/powerpoint/2010/main" val="996964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ce réservé de la date 1">
            <a:extLst>
              <a:ext uri="{FF2B5EF4-FFF2-40B4-BE49-F238E27FC236}">
                <a16:creationId xmlns:a16="http://schemas.microsoft.com/office/drawing/2014/main" id="{66DB456F-F47A-397A-8BA2-EBE28449C7DF}"/>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767B93B9-2E54-4E31-B693-A3F40AA24392}" type="datetime1">
              <a:rPr lang="fr-FR" altLang="fr-FR" sz="800"/>
              <a:pPr/>
              <a:t>18/11/2025</a:t>
            </a:fld>
            <a:endParaRPr lang="fr-FR" altLang="fr-FR" sz="800"/>
          </a:p>
        </p:txBody>
      </p:sp>
      <p:sp>
        <p:nvSpPr>
          <p:cNvPr id="93187" name="Espace réservé du numéro de diapositive 2">
            <a:extLst>
              <a:ext uri="{FF2B5EF4-FFF2-40B4-BE49-F238E27FC236}">
                <a16:creationId xmlns:a16="http://schemas.microsoft.com/office/drawing/2014/main" id="{A11E2749-3EAB-B486-1D9E-6576DC21F680}"/>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DD219452-8157-45BB-AFD4-018548F2E182}" type="slidenum">
              <a:rPr lang="fr-FR" altLang="fr-FR" sz="800"/>
              <a:pPr/>
              <a:t>24</a:t>
            </a:fld>
            <a:endParaRPr lang="fr-FR" altLang="fr-FR" sz="800"/>
          </a:p>
        </p:txBody>
      </p:sp>
      <p:sp>
        <p:nvSpPr>
          <p:cNvPr id="4" name="Titre 1">
            <a:extLst>
              <a:ext uri="{FF2B5EF4-FFF2-40B4-BE49-F238E27FC236}">
                <a16:creationId xmlns:a16="http://schemas.microsoft.com/office/drawing/2014/main" id="{D884775C-7FAB-B556-798F-B00FB837196A}"/>
              </a:ext>
            </a:extLst>
          </p:cNvPr>
          <p:cNvSpPr txBox="1">
            <a:spLocks/>
          </p:cNvSpPr>
          <p:nvPr/>
        </p:nvSpPr>
        <p:spPr>
          <a:xfrm>
            <a:off x="1981200" y="476250"/>
            <a:ext cx="8229600" cy="431800"/>
          </a:xfrm>
          <a:prstGeom prst="rect">
            <a:avLst/>
          </a:prstGeom>
        </p:spPr>
        <p:txBody>
          <a:bodyPr/>
          <a:lstStyle>
            <a:lvl1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2pPr>
            <a:lvl3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3pPr>
            <a:lvl4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4pPr>
            <a:lvl5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5pPr>
            <a:lvl6pPr marL="4572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6pPr>
            <a:lvl7pPr marL="9144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7pPr>
            <a:lvl8pPr marL="13716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8pPr>
            <a:lvl9pPr marL="18288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9pPr>
          </a:lstStyle>
          <a:p>
            <a:pPr>
              <a:defRPr/>
            </a:pPr>
            <a:r>
              <a:rPr lang="en-GB" kern="0" dirty="0" err="1"/>
              <a:t>Programmation</a:t>
            </a:r>
            <a:r>
              <a:rPr lang="en-GB" kern="0" dirty="0"/>
              <a:t> : Gestion des E/S sur 16 bits</a:t>
            </a:r>
          </a:p>
        </p:txBody>
      </p:sp>
      <p:sp>
        <p:nvSpPr>
          <p:cNvPr id="14" name="ZoneTexte 13">
            <a:extLst>
              <a:ext uri="{FF2B5EF4-FFF2-40B4-BE49-F238E27FC236}">
                <a16:creationId xmlns:a16="http://schemas.microsoft.com/office/drawing/2014/main" id="{CAB41657-CAAD-81FA-3B37-E12D09513AF6}"/>
              </a:ext>
            </a:extLst>
          </p:cNvPr>
          <p:cNvSpPr txBox="1"/>
          <p:nvPr/>
        </p:nvSpPr>
        <p:spPr>
          <a:xfrm>
            <a:off x="7250114" y="2236788"/>
            <a:ext cx="2435225" cy="647700"/>
          </a:xfrm>
          <a:prstGeom prst="rect">
            <a:avLst/>
          </a:prstGeom>
          <a:solidFill>
            <a:schemeClr val="bg1">
              <a:lumMod val="95000"/>
            </a:schemeClr>
          </a:solidFill>
          <a:ln>
            <a:solidFill>
              <a:schemeClr val="accent1"/>
            </a:solidFill>
          </a:ln>
        </p:spPr>
        <p:txBody>
          <a:bodyPr>
            <a:spAutoFit/>
          </a:bodyPr>
          <a:lstStyle>
            <a:defPPr>
              <a:defRPr lang="en-US"/>
            </a:defPPr>
            <a:lvl1pPr>
              <a:defRPr sz="1200"/>
            </a:lvl1pPr>
          </a:lstStyle>
          <a:p>
            <a:pPr eaLnBrk="1" hangingPunct="1">
              <a:defRPr/>
            </a:pPr>
            <a:r>
              <a:rPr lang="fr-FR" dirty="0"/>
              <a:t>    wTemp.B1 := wOutput.B0;</a:t>
            </a:r>
            <a:br>
              <a:rPr lang="fr-FR" dirty="0"/>
            </a:br>
            <a:r>
              <a:rPr lang="fr-FR" dirty="0"/>
              <a:t>    wTemp.B0 := wOutput.B1;</a:t>
            </a:r>
            <a:br>
              <a:rPr lang="fr-FR" dirty="0"/>
            </a:br>
            <a:r>
              <a:rPr lang="fr-FR" dirty="0"/>
              <a:t>    </a:t>
            </a:r>
            <a:r>
              <a:rPr lang="fr-FR" dirty="0" err="1"/>
              <a:t>wOutput</a:t>
            </a:r>
            <a:r>
              <a:rPr lang="fr-FR" dirty="0"/>
              <a:t> := </a:t>
            </a:r>
            <a:r>
              <a:rPr lang="fr-FR" dirty="0" err="1"/>
              <a:t>wTemp</a:t>
            </a:r>
            <a:r>
              <a:rPr lang="fr-FR" dirty="0"/>
              <a:t>; </a:t>
            </a:r>
          </a:p>
        </p:txBody>
      </p:sp>
      <p:sp>
        <p:nvSpPr>
          <p:cNvPr id="7" name="Rectangle 6">
            <a:extLst>
              <a:ext uri="{FF2B5EF4-FFF2-40B4-BE49-F238E27FC236}">
                <a16:creationId xmlns:a16="http://schemas.microsoft.com/office/drawing/2014/main" id="{C238E0FB-474A-BC4C-29C1-0F40EE668D5F}"/>
              </a:ext>
            </a:extLst>
          </p:cNvPr>
          <p:cNvSpPr/>
          <p:nvPr/>
        </p:nvSpPr>
        <p:spPr bwMode="auto">
          <a:xfrm>
            <a:off x="3205163" y="2292350"/>
            <a:ext cx="1797050" cy="647700"/>
          </a:xfrm>
          <a:prstGeom prst="rect">
            <a:avLst/>
          </a:prstGeom>
          <a:solidFill>
            <a:schemeClr val="accent5">
              <a:lumMod val="20000"/>
              <a:lumOff val="80000"/>
            </a:schemeClr>
          </a:solidFill>
          <a:ln w="9525" cap="flat" cmpd="sng" algn="ctr">
            <a:solidFill>
              <a:schemeClr val="accent2">
                <a:lumMod val="20000"/>
                <a:lumOff val="80000"/>
              </a:schemeClr>
            </a:solidFill>
            <a:prstDash val="solid"/>
            <a:round/>
            <a:headEnd type="none" w="med" len="med"/>
            <a:tailEnd type="none" w="med" len="med"/>
          </a:ln>
          <a:effectLst/>
        </p:spPr>
        <p:txBody>
          <a:bodyPr/>
          <a:lstStyle/>
          <a:p>
            <a:pPr>
              <a:defRPr/>
            </a:pPr>
            <a:endParaRPr lang="fr-FR">
              <a:latin typeface="Arial" charset="0"/>
            </a:endParaRPr>
          </a:p>
        </p:txBody>
      </p:sp>
      <p:sp>
        <p:nvSpPr>
          <p:cNvPr id="8" name="Rectangle 7">
            <a:extLst>
              <a:ext uri="{FF2B5EF4-FFF2-40B4-BE49-F238E27FC236}">
                <a16:creationId xmlns:a16="http://schemas.microsoft.com/office/drawing/2014/main" id="{21F68B95-8915-42F7-65FF-9EFA7DA7256B}"/>
              </a:ext>
            </a:extLst>
          </p:cNvPr>
          <p:cNvSpPr/>
          <p:nvPr/>
        </p:nvSpPr>
        <p:spPr bwMode="auto">
          <a:xfrm>
            <a:off x="5060950" y="2292350"/>
            <a:ext cx="1727200" cy="647700"/>
          </a:xfrm>
          <a:prstGeom prst="rect">
            <a:avLst/>
          </a:prstGeom>
          <a:solidFill>
            <a:schemeClr val="accent5">
              <a:lumMod val="20000"/>
              <a:lumOff val="80000"/>
            </a:schemeClr>
          </a:solidFill>
          <a:ln w="9525" cap="flat" cmpd="sng" algn="ctr">
            <a:solidFill>
              <a:schemeClr val="accent2">
                <a:lumMod val="20000"/>
                <a:lumOff val="80000"/>
              </a:schemeClr>
            </a:solidFill>
            <a:prstDash val="solid"/>
            <a:round/>
            <a:headEnd type="none" w="med" len="med"/>
            <a:tailEnd type="none" w="med" len="med"/>
          </a:ln>
          <a:effectLst/>
        </p:spPr>
        <p:txBody>
          <a:bodyPr/>
          <a:lstStyle/>
          <a:p>
            <a:pPr>
              <a:defRPr/>
            </a:pPr>
            <a:endParaRPr lang="fr-FR">
              <a:latin typeface="Arial" charset="0"/>
            </a:endParaRPr>
          </a:p>
        </p:txBody>
      </p:sp>
      <p:sp>
        <p:nvSpPr>
          <p:cNvPr id="93192" name="Accolade fermante 8">
            <a:extLst>
              <a:ext uri="{FF2B5EF4-FFF2-40B4-BE49-F238E27FC236}">
                <a16:creationId xmlns:a16="http://schemas.microsoft.com/office/drawing/2014/main" id="{B8101511-1462-76D1-FA7E-06F298D85232}"/>
              </a:ext>
            </a:extLst>
          </p:cNvPr>
          <p:cNvSpPr>
            <a:spLocks/>
          </p:cNvSpPr>
          <p:nvPr/>
        </p:nvSpPr>
        <p:spPr bwMode="auto">
          <a:xfrm rot="-5400000">
            <a:off x="4868863" y="322263"/>
            <a:ext cx="238125" cy="3600450"/>
          </a:xfrm>
          <a:prstGeom prst="rightBrace">
            <a:avLst>
              <a:gd name="adj1" fmla="val 8330"/>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fr-FR" altLang="fr-FR"/>
          </a:p>
        </p:txBody>
      </p:sp>
      <p:sp>
        <p:nvSpPr>
          <p:cNvPr id="93193" name="ZoneTexte 10">
            <a:extLst>
              <a:ext uri="{FF2B5EF4-FFF2-40B4-BE49-F238E27FC236}">
                <a16:creationId xmlns:a16="http://schemas.microsoft.com/office/drawing/2014/main" id="{C45131AD-DA5B-AE4A-691C-9E6E09EE071B}"/>
              </a:ext>
            </a:extLst>
          </p:cNvPr>
          <p:cNvSpPr txBox="1">
            <a:spLocks noChangeArrowheads="1"/>
          </p:cNvSpPr>
          <p:nvPr/>
        </p:nvSpPr>
        <p:spPr bwMode="auto">
          <a:xfrm>
            <a:off x="5189538" y="3089275"/>
            <a:ext cx="1655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wOutput.B0</a:t>
            </a:r>
          </a:p>
        </p:txBody>
      </p:sp>
      <p:sp>
        <p:nvSpPr>
          <p:cNvPr id="93194" name="ZoneTexte 11">
            <a:extLst>
              <a:ext uri="{FF2B5EF4-FFF2-40B4-BE49-F238E27FC236}">
                <a16:creationId xmlns:a16="http://schemas.microsoft.com/office/drawing/2014/main" id="{597AFE51-5957-671C-0B54-C0C31235650A}"/>
              </a:ext>
            </a:extLst>
          </p:cNvPr>
          <p:cNvSpPr txBox="1">
            <a:spLocks noChangeArrowheads="1"/>
          </p:cNvSpPr>
          <p:nvPr/>
        </p:nvSpPr>
        <p:spPr bwMode="auto">
          <a:xfrm>
            <a:off x="3367088" y="3092450"/>
            <a:ext cx="1655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wOutput.B1</a:t>
            </a:r>
          </a:p>
        </p:txBody>
      </p:sp>
      <p:sp>
        <p:nvSpPr>
          <p:cNvPr id="13" name="Rectangle 12">
            <a:extLst>
              <a:ext uri="{FF2B5EF4-FFF2-40B4-BE49-F238E27FC236}">
                <a16:creationId xmlns:a16="http://schemas.microsoft.com/office/drawing/2014/main" id="{DCE48CC7-BBF0-E03F-5591-D08A60B6EB1A}"/>
              </a:ext>
            </a:extLst>
          </p:cNvPr>
          <p:cNvSpPr/>
          <p:nvPr/>
        </p:nvSpPr>
        <p:spPr bwMode="auto">
          <a:xfrm>
            <a:off x="6578600" y="2292350"/>
            <a:ext cx="223838"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15" name="Rectangle 14">
            <a:extLst>
              <a:ext uri="{FF2B5EF4-FFF2-40B4-BE49-F238E27FC236}">
                <a16:creationId xmlns:a16="http://schemas.microsoft.com/office/drawing/2014/main" id="{F344BEED-25A9-3811-8B5C-86517C8BDF48}"/>
              </a:ext>
            </a:extLst>
          </p:cNvPr>
          <p:cNvSpPr/>
          <p:nvPr/>
        </p:nvSpPr>
        <p:spPr bwMode="auto">
          <a:xfrm>
            <a:off x="6354764" y="2292350"/>
            <a:ext cx="223837"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16" name="Rectangle 15">
            <a:extLst>
              <a:ext uri="{FF2B5EF4-FFF2-40B4-BE49-F238E27FC236}">
                <a16:creationId xmlns:a16="http://schemas.microsoft.com/office/drawing/2014/main" id="{AFCBFF39-A345-4B45-5468-A0345775D9D1}"/>
              </a:ext>
            </a:extLst>
          </p:cNvPr>
          <p:cNvSpPr/>
          <p:nvPr/>
        </p:nvSpPr>
        <p:spPr bwMode="auto">
          <a:xfrm>
            <a:off x="6129339" y="2292350"/>
            <a:ext cx="225425"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17" name="Rectangle 16">
            <a:extLst>
              <a:ext uri="{FF2B5EF4-FFF2-40B4-BE49-F238E27FC236}">
                <a16:creationId xmlns:a16="http://schemas.microsoft.com/office/drawing/2014/main" id="{3534E618-FC0B-ED4A-8F7B-8C5AA9F49CB2}"/>
              </a:ext>
            </a:extLst>
          </p:cNvPr>
          <p:cNvSpPr/>
          <p:nvPr/>
        </p:nvSpPr>
        <p:spPr bwMode="auto">
          <a:xfrm>
            <a:off x="5905500" y="2292350"/>
            <a:ext cx="223838"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18" name="Rectangle 17">
            <a:extLst>
              <a:ext uri="{FF2B5EF4-FFF2-40B4-BE49-F238E27FC236}">
                <a16:creationId xmlns:a16="http://schemas.microsoft.com/office/drawing/2014/main" id="{25F83BA6-F063-AFE0-EFC8-269485574911}"/>
              </a:ext>
            </a:extLst>
          </p:cNvPr>
          <p:cNvSpPr/>
          <p:nvPr/>
        </p:nvSpPr>
        <p:spPr bwMode="auto">
          <a:xfrm>
            <a:off x="5678489" y="2292350"/>
            <a:ext cx="223837"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19" name="Rectangle 18">
            <a:extLst>
              <a:ext uri="{FF2B5EF4-FFF2-40B4-BE49-F238E27FC236}">
                <a16:creationId xmlns:a16="http://schemas.microsoft.com/office/drawing/2014/main" id="{CB7EE5B2-F0A4-BF11-D14E-C80D5084B7E8}"/>
              </a:ext>
            </a:extLst>
          </p:cNvPr>
          <p:cNvSpPr/>
          <p:nvPr/>
        </p:nvSpPr>
        <p:spPr bwMode="auto">
          <a:xfrm>
            <a:off x="5454650" y="2292350"/>
            <a:ext cx="223838"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20" name="Rectangle 19">
            <a:extLst>
              <a:ext uri="{FF2B5EF4-FFF2-40B4-BE49-F238E27FC236}">
                <a16:creationId xmlns:a16="http://schemas.microsoft.com/office/drawing/2014/main" id="{E241E855-68DC-E710-DCE0-6553CC6BED05}"/>
              </a:ext>
            </a:extLst>
          </p:cNvPr>
          <p:cNvSpPr/>
          <p:nvPr/>
        </p:nvSpPr>
        <p:spPr bwMode="auto">
          <a:xfrm>
            <a:off x="5229226" y="2292350"/>
            <a:ext cx="225425"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21" name="Rectangle 20">
            <a:extLst>
              <a:ext uri="{FF2B5EF4-FFF2-40B4-BE49-F238E27FC236}">
                <a16:creationId xmlns:a16="http://schemas.microsoft.com/office/drawing/2014/main" id="{37DEEB63-1DAE-B1CA-58F5-7356857553EC}"/>
              </a:ext>
            </a:extLst>
          </p:cNvPr>
          <p:cNvSpPr/>
          <p:nvPr/>
        </p:nvSpPr>
        <p:spPr bwMode="auto">
          <a:xfrm>
            <a:off x="5005389" y="2292350"/>
            <a:ext cx="223837"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93203" name="ZoneTexte 22">
            <a:extLst>
              <a:ext uri="{FF2B5EF4-FFF2-40B4-BE49-F238E27FC236}">
                <a16:creationId xmlns:a16="http://schemas.microsoft.com/office/drawing/2014/main" id="{B5FD0967-4681-6AE9-5315-25A506644D6A}"/>
              </a:ext>
            </a:extLst>
          </p:cNvPr>
          <p:cNvSpPr txBox="1">
            <a:spLocks noChangeArrowheads="1"/>
          </p:cNvSpPr>
          <p:nvPr/>
        </p:nvSpPr>
        <p:spPr bwMode="auto">
          <a:xfrm>
            <a:off x="4494214" y="1660525"/>
            <a:ext cx="1133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wOutput</a:t>
            </a:r>
          </a:p>
        </p:txBody>
      </p:sp>
      <p:sp>
        <p:nvSpPr>
          <p:cNvPr id="93204" name="ZoneTexte 23">
            <a:extLst>
              <a:ext uri="{FF2B5EF4-FFF2-40B4-BE49-F238E27FC236}">
                <a16:creationId xmlns:a16="http://schemas.microsoft.com/office/drawing/2014/main" id="{4593D733-9310-B98B-5BED-B3CC0DB05B41}"/>
              </a:ext>
            </a:extLst>
          </p:cNvPr>
          <p:cNvSpPr txBox="1">
            <a:spLocks noChangeArrowheads="1"/>
          </p:cNvSpPr>
          <p:nvPr/>
        </p:nvSpPr>
        <p:spPr bwMode="auto">
          <a:xfrm>
            <a:off x="5961063" y="1568450"/>
            <a:ext cx="1655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wOutput.X0</a:t>
            </a:r>
          </a:p>
        </p:txBody>
      </p:sp>
      <p:cxnSp>
        <p:nvCxnSpPr>
          <p:cNvPr id="93205" name="Connecteur droit avec flèche 25">
            <a:extLst>
              <a:ext uri="{FF2B5EF4-FFF2-40B4-BE49-F238E27FC236}">
                <a16:creationId xmlns:a16="http://schemas.microsoft.com/office/drawing/2014/main" id="{41E3EDBC-0DCD-4CD1-FB9E-311414C153F9}"/>
              </a:ext>
            </a:extLst>
          </p:cNvPr>
          <p:cNvCxnSpPr>
            <a:cxnSpLocks noChangeShapeType="1"/>
          </p:cNvCxnSpPr>
          <p:nvPr/>
        </p:nvCxnSpPr>
        <p:spPr bwMode="auto">
          <a:xfrm flipH="1">
            <a:off x="6691314" y="1892300"/>
            <a:ext cx="312737" cy="693738"/>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3206" name="Accolade fermante 26">
            <a:extLst>
              <a:ext uri="{FF2B5EF4-FFF2-40B4-BE49-F238E27FC236}">
                <a16:creationId xmlns:a16="http://schemas.microsoft.com/office/drawing/2014/main" id="{2AD3D298-6C45-4A12-8362-7CE994A8B728}"/>
              </a:ext>
            </a:extLst>
          </p:cNvPr>
          <p:cNvSpPr>
            <a:spLocks/>
          </p:cNvSpPr>
          <p:nvPr/>
        </p:nvSpPr>
        <p:spPr bwMode="auto">
          <a:xfrm rot="5400000">
            <a:off x="5784851" y="2193926"/>
            <a:ext cx="238125" cy="1797050"/>
          </a:xfrm>
          <a:prstGeom prst="rightBrace">
            <a:avLst>
              <a:gd name="adj1" fmla="val 8315"/>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fr-FR" altLang="fr-FR"/>
          </a:p>
        </p:txBody>
      </p:sp>
      <p:sp>
        <p:nvSpPr>
          <p:cNvPr id="93207" name="Accolade fermante 28">
            <a:extLst>
              <a:ext uri="{FF2B5EF4-FFF2-40B4-BE49-F238E27FC236}">
                <a16:creationId xmlns:a16="http://schemas.microsoft.com/office/drawing/2014/main" id="{1D969E0A-D61D-733F-FA3F-E52C5595709D}"/>
              </a:ext>
            </a:extLst>
          </p:cNvPr>
          <p:cNvSpPr>
            <a:spLocks/>
          </p:cNvSpPr>
          <p:nvPr/>
        </p:nvSpPr>
        <p:spPr bwMode="auto">
          <a:xfrm rot="5400000">
            <a:off x="3967957" y="2193132"/>
            <a:ext cx="238125" cy="1798638"/>
          </a:xfrm>
          <a:prstGeom prst="rightBrace">
            <a:avLst>
              <a:gd name="adj1" fmla="val 8323"/>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fr-FR" altLang="fr-FR"/>
          </a:p>
        </p:txBody>
      </p:sp>
      <p:sp>
        <p:nvSpPr>
          <p:cNvPr id="30" name="Rectangle 29">
            <a:extLst>
              <a:ext uri="{FF2B5EF4-FFF2-40B4-BE49-F238E27FC236}">
                <a16:creationId xmlns:a16="http://schemas.microsoft.com/office/drawing/2014/main" id="{77825661-D6B9-BAEE-5354-97586BD3887B}"/>
              </a:ext>
            </a:extLst>
          </p:cNvPr>
          <p:cNvSpPr/>
          <p:nvPr/>
        </p:nvSpPr>
        <p:spPr bwMode="auto">
          <a:xfrm>
            <a:off x="3262314" y="2292350"/>
            <a:ext cx="1728787" cy="647700"/>
          </a:xfrm>
          <a:prstGeom prst="rect">
            <a:avLst/>
          </a:prstGeom>
          <a:solidFill>
            <a:schemeClr val="accent5">
              <a:lumMod val="20000"/>
              <a:lumOff val="80000"/>
            </a:schemeClr>
          </a:solidFill>
          <a:ln w="9525" cap="flat" cmpd="sng" algn="ctr">
            <a:solidFill>
              <a:schemeClr val="accent2">
                <a:lumMod val="20000"/>
                <a:lumOff val="80000"/>
              </a:schemeClr>
            </a:solidFill>
            <a:prstDash val="solid"/>
            <a:round/>
            <a:headEnd type="none" w="med" len="med"/>
            <a:tailEnd type="none" w="med" len="med"/>
          </a:ln>
          <a:effectLst/>
        </p:spPr>
        <p:txBody>
          <a:bodyPr/>
          <a:lstStyle/>
          <a:p>
            <a:pPr>
              <a:defRPr/>
            </a:pPr>
            <a:endParaRPr lang="fr-FR">
              <a:latin typeface="Arial" charset="0"/>
            </a:endParaRPr>
          </a:p>
        </p:txBody>
      </p:sp>
      <p:sp>
        <p:nvSpPr>
          <p:cNvPr id="31" name="Rectangle 30">
            <a:extLst>
              <a:ext uri="{FF2B5EF4-FFF2-40B4-BE49-F238E27FC236}">
                <a16:creationId xmlns:a16="http://schemas.microsoft.com/office/drawing/2014/main" id="{1EEF7F71-9495-BBBC-301F-DCF1A56F172C}"/>
              </a:ext>
            </a:extLst>
          </p:cNvPr>
          <p:cNvSpPr/>
          <p:nvPr/>
        </p:nvSpPr>
        <p:spPr bwMode="auto">
          <a:xfrm>
            <a:off x="4781550" y="2292350"/>
            <a:ext cx="223838"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2" name="Rectangle 31">
            <a:extLst>
              <a:ext uri="{FF2B5EF4-FFF2-40B4-BE49-F238E27FC236}">
                <a16:creationId xmlns:a16="http://schemas.microsoft.com/office/drawing/2014/main" id="{92039649-1F84-94FE-160F-44F8905D028C}"/>
              </a:ext>
            </a:extLst>
          </p:cNvPr>
          <p:cNvSpPr/>
          <p:nvPr/>
        </p:nvSpPr>
        <p:spPr bwMode="auto">
          <a:xfrm>
            <a:off x="4556126" y="2292350"/>
            <a:ext cx="225425"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3" name="Rectangle 32">
            <a:extLst>
              <a:ext uri="{FF2B5EF4-FFF2-40B4-BE49-F238E27FC236}">
                <a16:creationId xmlns:a16="http://schemas.microsoft.com/office/drawing/2014/main" id="{50A28486-BF73-6EAB-C1E2-6C9CECD962B4}"/>
              </a:ext>
            </a:extLst>
          </p:cNvPr>
          <p:cNvSpPr/>
          <p:nvPr/>
        </p:nvSpPr>
        <p:spPr bwMode="auto">
          <a:xfrm>
            <a:off x="4332289" y="2292350"/>
            <a:ext cx="223837"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4" name="Rectangle 33">
            <a:extLst>
              <a:ext uri="{FF2B5EF4-FFF2-40B4-BE49-F238E27FC236}">
                <a16:creationId xmlns:a16="http://schemas.microsoft.com/office/drawing/2014/main" id="{7C93036D-402B-B198-EA92-94B43A978422}"/>
              </a:ext>
            </a:extLst>
          </p:cNvPr>
          <p:cNvSpPr/>
          <p:nvPr/>
        </p:nvSpPr>
        <p:spPr bwMode="auto">
          <a:xfrm>
            <a:off x="4106864" y="2292350"/>
            <a:ext cx="225425"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5" name="Rectangle 34">
            <a:extLst>
              <a:ext uri="{FF2B5EF4-FFF2-40B4-BE49-F238E27FC236}">
                <a16:creationId xmlns:a16="http://schemas.microsoft.com/office/drawing/2014/main" id="{5E19DE69-EAE0-BD00-7629-A196844A531C}"/>
              </a:ext>
            </a:extLst>
          </p:cNvPr>
          <p:cNvSpPr/>
          <p:nvPr/>
        </p:nvSpPr>
        <p:spPr bwMode="auto">
          <a:xfrm>
            <a:off x="3879851" y="2292350"/>
            <a:ext cx="225425"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6" name="Rectangle 35">
            <a:extLst>
              <a:ext uri="{FF2B5EF4-FFF2-40B4-BE49-F238E27FC236}">
                <a16:creationId xmlns:a16="http://schemas.microsoft.com/office/drawing/2014/main" id="{2520D559-3B6E-4953-0C09-B25C55784A88}"/>
              </a:ext>
            </a:extLst>
          </p:cNvPr>
          <p:cNvSpPr/>
          <p:nvPr/>
        </p:nvSpPr>
        <p:spPr bwMode="auto">
          <a:xfrm>
            <a:off x="3656014" y="2292350"/>
            <a:ext cx="223837"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7" name="Rectangle 36">
            <a:extLst>
              <a:ext uri="{FF2B5EF4-FFF2-40B4-BE49-F238E27FC236}">
                <a16:creationId xmlns:a16="http://schemas.microsoft.com/office/drawing/2014/main" id="{C018B27B-E19A-F75C-69C5-CBE8E02E6F37}"/>
              </a:ext>
            </a:extLst>
          </p:cNvPr>
          <p:cNvSpPr/>
          <p:nvPr/>
        </p:nvSpPr>
        <p:spPr bwMode="auto">
          <a:xfrm>
            <a:off x="3432175" y="2292350"/>
            <a:ext cx="223838"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38" name="Rectangle 37">
            <a:extLst>
              <a:ext uri="{FF2B5EF4-FFF2-40B4-BE49-F238E27FC236}">
                <a16:creationId xmlns:a16="http://schemas.microsoft.com/office/drawing/2014/main" id="{D2B853EB-7C33-5A2F-C5AA-485A7EF3AC32}"/>
              </a:ext>
            </a:extLst>
          </p:cNvPr>
          <p:cNvSpPr/>
          <p:nvPr/>
        </p:nvSpPr>
        <p:spPr bwMode="auto">
          <a:xfrm>
            <a:off x="3206751" y="2292350"/>
            <a:ext cx="225425" cy="647700"/>
          </a:xfrm>
          <a:prstGeom prst="rect">
            <a:avLst/>
          </a:prstGeom>
          <a:solidFill>
            <a:schemeClr val="accent5">
              <a:lumMod val="20000"/>
              <a:lumOff val="80000"/>
            </a:schemeClr>
          </a:solidFill>
          <a:ln w="12700" cap="flat" cmpd="sng" algn="ctr">
            <a:solidFill>
              <a:srgbClr val="0070C0"/>
            </a:solidFill>
            <a:prstDash val="solid"/>
            <a:round/>
            <a:headEnd type="none" w="med" len="med"/>
            <a:tailEnd type="none" w="med" len="med"/>
          </a:ln>
          <a:effectLst/>
        </p:spPr>
        <p:txBody>
          <a:bodyPr/>
          <a:lstStyle/>
          <a:p>
            <a:pPr>
              <a:defRPr/>
            </a:pPr>
            <a:endParaRPr lang="fr-FR">
              <a:latin typeface="Arial" charset="0"/>
            </a:endParaRPr>
          </a:p>
        </p:txBody>
      </p:sp>
      <p:sp>
        <p:nvSpPr>
          <p:cNvPr id="93217" name="ZoneTexte 38">
            <a:extLst>
              <a:ext uri="{FF2B5EF4-FFF2-40B4-BE49-F238E27FC236}">
                <a16:creationId xmlns:a16="http://schemas.microsoft.com/office/drawing/2014/main" id="{4C38A070-E6D4-8192-615F-AB6B9EF704A4}"/>
              </a:ext>
            </a:extLst>
          </p:cNvPr>
          <p:cNvSpPr txBox="1">
            <a:spLocks noChangeArrowheads="1"/>
          </p:cNvSpPr>
          <p:nvPr/>
        </p:nvSpPr>
        <p:spPr bwMode="auto">
          <a:xfrm>
            <a:off x="1787526" y="1697038"/>
            <a:ext cx="16557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fr-FR" altLang="fr-FR"/>
              <a:t>wOutput.X15</a:t>
            </a:r>
          </a:p>
        </p:txBody>
      </p:sp>
      <p:cxnSp>
        <p:nvCxnSpPr>
          <p:cNvPr id="93218" name="Connecteur droit avec flèche 39">
            <a:extLst>
              <a:ext uri="{FF2B5EF4-FFF2-40B4-BE49-F238E27FC236}">
                <a16:creationId xmlns:a16="http://schemas.microsoft.com/office/drawing/2014/main" id="{435CAEA0-390B-B50D-6C47-E4F767E3E4B9}"/>
              </a:ext>
            </a:extLst>
          </p:cNvPr>
          <p:cNvCxnSpPr>
            <a:cxnSpLocks/>
          </p:cNvCxnSpPr>
          <p:nvPr/>
        </p:nvCxnSpPr>
        <p:spPr bwMode="auto">
          <a:xfrm>
            <a:off x="2706688" y="2019300"/>
            <a:ext cx="614362" cy="70485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pic>
        <p:nvPicPr>
          <p:cNvPr id="93219" name="Image 5">
            <a:extLst>
              <a:ext uri="{FF2B5EF4-FFF2-40B4-BE49-F238E27FC236}">
                <a16:creationId xmlns:a16="http://schemas.microsoft.com/office/drawing/2014/main" id="{D0FEE8A1-E30C-10A7-9870-395858190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9639" y="3697288"/>
            <a:ext cx="5875337"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0" name="Image 21">
            <a:extLst>
              <a:ext uri="{FF2B5EF4-FFF2-40B4-BE49-F238E27FC236}">
                <a16:creationId xmlns:a16="http://schemas.microsoft.com/office/drawing/2014/main" id="{73661238-B409-F59D-DF64-F87856F92A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9639" y="4368801"/>
            <a:ext cx="5875337"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500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Image 12">
            <a:extLst>
              <a:ext uri="{FF2B5EF4-FFF2-40B4-BE49-F238E27FC236}">
                <a16:creationId xmlns:a16="http://schemas.microsoft.com/office/drawing/2014/main" id="{05A1EEE1-EE48-7B64-4999-2A4C14039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2075"/>
            <a:ext cx="6249988"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Image 1" descr="Une image contenant capture d’écran, texte&#10;&#10;Description générée automatiquement">
            <a:extLst>
              <a:ext uri="{FF2B5EF4-FFF2-40B4-BE49-F238E27FC236}">
                <a16:creationId xmlns:a16="http://schemas.microsoft.com/office/drawing/2014/main" id="{A75ADA68-123C-21A3-6E25-D28F3F54D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1" y="1803401"/>
            <a:ext cx="6835775"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Espace réservé de la date 1">
            <a:extLst>
              <a:ext uri="{FF2B5EF4-FFF2-40B4-BE49-F238E27FC236}">
                <a16:creationId xmlns:a16="http://schemas.microsoft.com/office/drawing/2014/main" id="{B3553B07-DFF0-BA2C-4CFC-04B5B8E22EA7}"/>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BF161232-9F61-4CC5-A038-B70ABA25D92A}" type="datetime1">
              <a:rPr lang="fr-FR" altLang="fr-FR" sz="800"/>
              <a:pPr/>
              <a:t>18/11/2025</a:t>
            </a:fld>
            <a:endParaRPr lang="fr-FR" altLang="fr-FR" sz="800"/>
          </a:p>
        </p:txBody>
      </p:sp>
      <p:sp>
        <p:nvSpPr>
          <p:cNvPr id="90117" name="Espace réservé du numéro de diapositive 2">
            <a:extLst>
              <a:ext uri="{FF2B5EF4-FFF2-40B4-BE49-F238E27FC236}">
                <a16:creationId xmlns:a16="http://schemas.microsoft.com/office/drawing/2014/main" id="{2E0F29C3-15BA-9BEC-5FFE-BDED6784DDEB}"/>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3AB37D71-0428-4A75-8086-B3D5F68A66AC}" type="slidenum">
              <a:rPr lang="fr-FR" altLang="fr-FR" sz="800"/>
              <a:pPr/>
              <a:t>25</a:t>
            </a:fld>
            <a:endParaRPr lang="fr-FR" altLang="fr-FR" sz="800"/>
          </a:p>
        </p:txBody>
      </p:sp>
      <p:sp>
        <p:nvSpPr>
          <p:cNvPr id="4" name="Titre 1">
            <a:extLst>
              <a:ext uri="{FF2B5EF4-FFF2-40B4-BE49-F238E27FC236}">
                <a16:creationId xmlns:a16="http://schemas.microsoft.com/office/drawing/2014/main" id="{0957845A-47F4-F126-7270-773A9DB9611A}"/>
              </a:ext>
            </a:extLst>
          </p:cNvPr>
          <p:cNvSpPr txBox="1">
            <a:spLocks/>
          </p:cNvSpPr>
          <p:nvPr/>
        </p:nvSpPr>
        <p:spPr>
          <a:xfrm>
            <a:off x="1981200" y="476250"/>
            <a:ext cx="8229600" cy="431800"/>
          </a:xfrm>
          <a:prstGeom prst="rect">
            <a:avLst/>
          </a:prstGeom>
        </p:spPr>
        <p:txBody>
          <a:bodyPr/>
          <a:lstStyle>
            <a:lvl1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2pPr>
            <a:lvl3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3pPr>
            <a:lvl4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4pPr>
            <a:lvl5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5pPr>
            <a:lvl6pPr marL="4572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6pPr>
            <a:lvl7pPr marL="9144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7pPr>
            <a:lvl8pPr marL="13716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8pPr>
            <a:lvl9pPr marL="18288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9pPr>
          </a:lstStyle>
          <a:p>
            <a:pPr>
              <a:defRPr/>
            </a:pPr>
            <a:r>
              <a:rPr lang="en-GB" kern="0" dirty="0" err="1"/>
              <a:t>Programmation</a:t>
            </a:r>
            <a:r>
              <a:rPr lang="en-GB" kern="0" dirty="0"/>
              <a:t> : </a:t>
            </a:r>
            <a:r>
              <a:rPr lang="en-GB" kern="0" dirty="0" err="1"/>
              <a:t>Chenillard</a:t>
            </a:r>
            <a:r>
              <a:rPr lang="en-GB" kern="0" dirty="0"/>
              <a:t> (à droite)</a:t>
            </a:r>
          </a:p>
        </p:txBody>
      </p:sp>
      <p:pic>
        <p:nvPicPr>
          <p:cNvPr id="90119" name="Picture 2" descr="Une image contenant texte, capture d’écran, diagramme, nombre&#10;&#10;Description générée automatiquement">
            <a:extLst>
              <a:ext uri="{FF2B5EF4-FFF2-40B4-BE49-F238E27FC236}">
                <a16:creationId xmlns:a16="http://schemas.microsoft.com/office/drawing/2014/main" id="{463887F9-2AEF-36BE-2D26-3F3982AA3C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851" y="998539"/>
            <a:ext cx="3306763"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20" name="Rectangle 3">
            <a:extLst>
              <a:ext uri="{FF2B5EF4-FFF2-40B4-BE49-F238E27FC236}">
                <a16:creationId xmlns:a16="http://schemas.microsoft.com/office/drawing/2014/main" id="{A268988F-FED9-F024-19E2-1DF5AFB93A5C}"/>
              </a:ext>
            </a:extLst>
          </p:cNvPr>
          <p:cNvSpPr>
            <a:spLocks noChangeArrowheads="1"/>
          </p:cNvSpPr>
          <p:nvPr/>
        </p:nvSpPr>
        <p:spPr bwMode="auto">
          <a:xfrm>
            <a:off x="1847851" y="77149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fr-FR" altLang="fr-FR"/>
          </a:p>
        </p:txBody>
      </p:sp>
      <p:sp>
        <p:nvSpPr>
          <p:cNvPr id="90121" name="Rectangle 4">
            <a:extLst>
              <a:ext uri="{FF2B5EF4-FFF2-40B4-BE49-F238E27FC236}">
                <a16:creationId xmlns:a16="http://schemas.microsoft.com/office/drawing/2014/main" id="{9056D24E-F1CF-9825-4391-58AA3E7EFAEC}"/>
              </a:ext>
            </a:extLst>
          </p:cNvPr>
          <p:cNvSpPr>
            <a:spLocks noChangeArrowheads="1"/>
          </p:cNvSpPr>
          <p:nvPr/>
        </p:nvSpPr>
        <p:spPr bwMode="auto">
          <a:xfrm>
            <a:off x="1847851" y="1860520"/>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fr-FR" altLang="fr-FR"/>
          </a:p>
        </p:txBody>
      </p:sp>
      <p:sp>
        <p:nvSpPr>
          <p:cNvPr id="90122" name="Rectangle 5">
            <a:extLst>
              <a:ext uri="{FF2B5EF4-FFF2-40B4-BE49-F238E27FC236}">
                <a16:creationId xmlns:a16="http://schemas.microsoft.com/office/drawing/2014/main" id="{773070AA-B873-8590-4C40-6C809EFDF854}"/>
              </a:ext>
            </a:extLst>
          </p:cNvPr>
          <p:cNvSpPr>
            <a:spLocks noChangeArrowheads="1"/>
          </p:cNvSpPr>
          <p:nvPr/>
        </p:nvSpPr>
        <p:spPr bwMode="auto">
          <a:xfrm>
            <a:off x="1847851" y="2843183"/>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fr-FR" altLang="fr-FR"/>
          </a:p>
        </p:txBody>
      </p:sp>
      <p:pic>
        <p:nvPicPr>
          <p:cNvPr id="90123" name="Image 8">
            <a:extLst>
              <a:ext uri="{FF2B5EF4-FFF2-40B4-BE49-F238E27FC236}">
                <a16:creationId xmlns:a16="http://schemas.microsoft.com/office/drawing/2014/main" id="{E6A2502A-CBCC-99DF-8B33-53E86DE17A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4025901"/>
            <a:ext cx="5043488"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236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ce réservé de la date 1">
            <a:extLst>
              <a:ext uri="{FF2B5EF4-FFF2-40B4-BE49-F238E27FC236}">
                <a16:creationId xmlns:a16="http://schemas.microsoft.com/office/drawing/2014/main" id="{A0D94193-14C4-CF4E-7CEB-C39666DFB18A}"/>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DEC54257-9D53-4FEF-9CF1-4830660712AF}" type="datetime1">
              <a:rPr lang="fr-FR" altLang="fr-FR" sz="800"/>
              <a:pPr/>
              <a:t>18/11/2025</a:t>
            </a:fld>
            <a:endParaRPr lang="fr-FR" altLang="fr-FR" sz="800"/>
          </a:p>
        </p:txBody>
      </p:sp>
      <p:sp>
        <p:nvSpPr>
          <p:cNvPr id="91139" name="Espace réservé du numéro de diapositive 2">
            <a:extLst>
              <a:ext uri="{FF2B5EF4-FFF2-40B4-BE49-F238E27FC236}">
                <a16:creationId xmlns:a16="http://schemas.microsoft.com/office/drawing/2014/main" id="{20E0512D-6CBC-DFDB-9D69-CB8AEAE65A50}"/>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1F1EB01D-9539-4B99-9F41-82557D423560}" type="slidenum">
              <a:rPr lang="fr-FR" altLang="fr-FR" sz="800"/>
              <a:pPr/>
              <a:t>26</a:t>
            </a:fld>
            <a:endParaRPr lang="fr-FR" altLang="fr-FR" sz="800"/>
          </a:p>
        </p:txBody>
      </p:sp>
      <p:sp>
        <p:nvSpPr>
          <p:cNvPr id="5" name="ZoneTexte 4">
            <a:extLst>
              <a:ext uri="{FF2B5EF4-FFF2-40B4-BE49-F238E27FC236}">
                <a16:creationId xmlns:a16="http://schemas.microsoft.com/office/drawing/2014/main" id="{29FAC05E-0A0A-DBE7-B2F6-F1DF9A8508BC}"/>
              </a:ext>
            </a:extLst>
          </p:cNvPr>
          <p:cNvSpPr txBox="1"/>
          <p:nvPr/>
        </p:nvSpPr>
        <p:spPr>
          <a:xfrm>
            <a:off x="1992313" y="1773239"/>
            <a:ext cx="4824412" cy="3970337"/>
          </a:xfrm>
          <a:prstGeom prst="rect">
            <a:avLst/>
          </a:prstGeom>
          <a:solidFill>
            <a:schemeClr val="bg1">
              <a:lumMod val="95000"/>
            </a:schemeClr>
          </a:solidFill>
          <a:ln>
            <a:solidFill>
              <a:srgbClr val="0070C0"/>
            </a:solidFill>
          </a:ln>
        </p:spPr>
        <p:txBody>
          <a:bodyPr>
            <a:spAutoFit/>
          </a:bodyPr>
          <a:lstStyle/>
          <a:p>
            <a:pPr eaLnBrk="1" hangingPunct="1">
              <a:defRPr/>
            </a:pPr>
            <a:r>
              <a:rPr lang="fr-FR" sz="1200" dirty="0">
                <a:solidFill>
                  <a:srgbClr val="008000"/>
                </a:solidFill>
              </a:rPr>
              <a:t>//création d'une horloge de période </a:t>
            </a:r>
            <a:r>
              <a:rPr lang="fr-FR" sz="1200" dirty="0" err="1">
                <a:solidFill>
                  <a:srgbClr val="008000"/>
                </a:solidFill>
              </a:rPr>
              <a:t>tPeriode</a:t>
            </a:r>
            <a:r>
              <a:rPr lang="fr-FR" sz="1200" dirty="0">
                <a:solidFill>
                  <a:srgbClr val="008000"/>
                </a:solidFill>
              </a:rPr>
              <a:t> (activée par </a:t>
            </a:r>
            <a:r>
              <a:rPr lang="fr-FR" sz="1200" dirty="0" err="1">
                <a:solidFill>
                  <a:srgbClr val="008000"/>
                </a:solidFill>
              </a:rPr>
              <a:t>xActivate</a:t>
            </a:r>
            <a:r>
              <a:rPr lang="fr-FR" sz="1200" dirty="0">
                <a:solidFill>
                  <a:srgbClr val="008000"/>
                </a:solidFill>
              </a:rPr>
              <a:t>)</a:t>
            </a:r>
            <a:br>
              <a:rPr lang="fr-FR" sz="1200" dirty="0"/>
            </a:br>
            <a:r>
              <a:rPr lang="fr-FR" sz="1200" dirty="0"/>
              <a:t>TON1(IN := </a:t>
            </a:r>
            <a:r>
              <a:rPr lang="fr-FR" sz="1200" dirty="0" err="1"/>
              <a:t>xclk</a:t>
            </a:r>
            <a:r>
              <a:rPr lang="fr-FR" sz="1200" dirty="0"/>
              <a:t>, PT := </a:t>
            </a:r>
            <a:r>
              <a:rPr lang="fr-FR" sz="1200" dirty="0" err="1"/>
              <a:t>tPeriode</a:t>
            </a:r>
            <a:r>
              <a:rPr lang="fr-FR" sz="1200" dirty="0"/>
              <a:t>);</a:t>
            </a:r>
            <a:br>
              <a:rPr lang="fr-FR" sz="1200" dirty="0"/>
            </a:br>
            <a:r>
              <a:rPr lang="fr-FR" sz="1200" dirty="0" err="1"/>
              <a:t>xclk</a:t>
            </a:r>
            <a:r>
              <a:rPr lang="fr-FR" sz="1200" dirty="0"/>
              <a:t> := </a:t>
            </a:r>
            <a:r>
              <a:rPr lang="fr-FR" sz="1200" dirty="0" err="1"/>
              <a:t>xActivate</a:t>
            </a:r>
            <a:r>
              <a:rPr lang="fr-FR" sz="1200" dirty="0"/>
              <a:t> and not(TON1.Q);</a:t>
            </a:r>
            <a:br>
              <a:rPr lang="fr-FR" sz="1200" dirty="0"/>
            </a:br>
            <a:r>
              <a:rPr lang="fr-FR" sz="1200" dirty="0">
                <a:solidFill>
                  <a:srgbClr val="008000"/>
                </a:solidFill>
              </a:rPr>
              <a:t>//gestion des fronts pour chaque période</a:t>
            </a:r>
            <a:br>
              <a:rPr lang="fr-FR" sz="1200" dirty="0"/>
            </a:br>
            <a:r>
              <a:rPr lang="fr-FR" sz="1200" dirty="0"/>
              <a:t>R_TRIG2(CLK := TON1.Q);</a:t>
            </a:r>
            <a:br>
              <a:rPr lang="fr-FR" sz="1200" dirty="0"/>
            </a:br>
            <a:r>
              <a:rPr lang="fr-FR" sz="1200" dirty="0"/>
              <a:t>if (R_TRIG2.Q) THEN</a:t>
            </a:r>
            <a:br>
              <a:rPr lang="fr-FR" sz="1200" dirty="0"/>
            </a:br>
            <a:r>
              <a:rPr lang="fr-FR" sz="1200" dirty="0"/>
              <a:t>   CASE </a:t>
            </a:r>
            <a:r>
              <a:rPr lang="fr-FR" sz="1200" dirty="0" err="1"/>
              <a:t>iControl</a:t>
            </a:r>
            <a:r>
              <a:rPr lang="fr-FR" sz="1200" dirty="0"/>
              <a:t> OF</a:t>
            </a:r>
            <a:br>
              <a:rPr lang="fr-FR" sz="1200" dirty="0"/>
            </a:br>
            <a:r>
              <a:rPr lang="fr-FR" sz="1200" dirty="0"/>
              <a:t>        0:  bOut1 := BYTE#1;</a:t>
            </a:r>
            <a:br>
              <a:rPr lang="fr-FR" sz="1200" dirty="0"/>
            </a:br>
            <a:r>
              <a:rPr lang="fr-FR" sz="1200" dirty="0"/>
              <a:t>        1:  bOut1 := BYTE#2;</a:t>
            </a:r>
            <a:br>
              <a:rPr lang="fr-FR" sz="1200" dirty="0"/>
            </a:br>
            <a:r>
              <a:rPr lang="fr-FR" sz="1200" dirty="0"/>
              <a:t>        2:  bOut1 := BYTE#4;</a:t>
            </a:r>
            <a:br>
              <a:rPr lang="fr-FR" sz="1200" dirty="0"/>
            </a:br>
            <a:r>
              <a:rPr lang="fr-FR" sz="1200" dirty="0"/>
              <a:t>        3:  bOut1 := BYTE#2#0000_1000;</a:t>
            </a:r>
            <a:br>
              <a:rPr lang="fr-FR" sz="1200" dirty="0"/>
            </a:br>
            <a:r>
              <a:rPr lang="fr-FR" sz="1200" dirty="0"/>
              <a:t>        4:  bOut1 := BYTE#2#0001_0000;</a:t>
            </a:r>
            <a:br>
              <a:rPr lang="fr-FR" sz="1200" dirty="0"/>
            </a:br>
            <a:r>
              <a:rPr lang="fr-FR" sz="1200" dirty="0"/>
              <a:t>        5:  bOut1 := BYTE#2#0010_0000;</a:t>
            </a:r>
            <a:br>
              <a:rPr lang="fr-FR" sz="1200" dirty="0"/>
            </a:br>
            <a:r>
              <a:rPr lang="fr-FR" sz="1200" dirty="0"/>
              <a:t>        6:  bOut1 := BYTE#16#40;</a:t>
            </a:r>
            <a:br>
              <a:rPr lang="fr-FR" sz="1200" dirty="0"/>
            </a:br>
            <a:r>
              <a:rPr lang="fr-FR" sz="1200" dirty="0"/>
              <a:t>        7:  bOut1 := BYTE#128;</a:t>
            </a:r>
            <a:br>
              <a:rPr lang="fr-FR" sz="1200" dirty="0"/>
            </a:br>
            <a:r>
              <a:rPr lang="fr-FR" sz="1200" dirty="0"/>
              <a:t>    END_CASE; </a:t>
            </a:r>
            <a:br>
              <a:rPr lang="fr-FR" sz="1200" dirty="0"/>
            </a:br>
            <a:r>
              <a:rPr lang="fr-FR" sz="1200" dirty="0"/>
              <a:t>    </a:t>
            </a:r>
            <a:r>
              <a:rPr lang="fr-FR" sz="1200" dirty="0" err="1"/>
              <a:t>iControl</a:t>
            </a:r>
            <a:r>
              <a:rPr lang="fr-FR" sz="1200" dirty="0"/>
              <a:t>:= iControl+1;</a:t>
            </a:r>
            <a:br>
              <a:rPr lang="fr-FR" sz="1200" dirty="0"/>
            </a:br>
            <a:r>
              <a:rPr lang="fr-FR" sz="1200" dirty="0"/>
              <a:t>    if(</a:t>
            </a:r>
            <a:r>
              <a:rPr lang="fr-FR" sz="1200" dirty="0" err="1"/>
              <a:t>iControl</a:t>
            </a:r>
            <a:r>
              <a:rPr lang="fr-FR" sz="1200" dirty="0"/>
              <a:t>=8) THEN</a:t>
            </a:r>
            <a:br>
              <a:rPr lang="fr-FR" sz="1200" dirty="0"/>
            </a:br>
            <a:r>
              <a:rPr lang="fr-FR" sz="1200" dirty="0"/>
              <a:t>        </a:t>
            </a:r>
            <a:r>
              <a:rPr lang="fr-FR" sz="1200" dirty="0" err="1"/>
              <a:t>iControl</a:t>
            </a:r>
            <a:r>
              <a:rPr lang="fr-FR" sz="1200" dirty="0"/>
              <a:t>:=0;</a:t>
            </a:r>
            <a:br>
              <a:rPr lang="fr-FR" sz="1200" dirty="0"/>
            </a:br>
            <a:r>
              <a:rPr lang="fr-FR" sz="1200" dirty="0"/>
              <a:t>    END_IF;</a:t>
            </a:r>
            <a:br>
              <a:rPr lang="fr-FR" sz="1200" dirty="0"/>
            </a:br>
            <a:r>
              <a:rPr lang="fr-FR" sz="1200" dirty="0"/>
              <a:t>END_IF;</a:t>
            </a:r>
          </a:p>
        </p:txBody>
      </p:sp>
      <p:sp>
        <p:nvSpPr>
          <p:cNvPr id="6" name="Titre 1">
            <a:extLst>
              <a:ext uri="{FF2B5EF4-FFF2-40B4-BE49-F238E27FC236}">
                <a16:creationId xmlns:a16="http://schemas.microsoft.com/office/drawing/2014/main" id="{CB1CFB72-109E-3E1F-8E1D-DC94E53C5D58}"/>
              </a:ext>
            </a:extLst>
          </p:cNvPr>
          <p:cNvSpPr txBox="1">
            <a:spLocks/>
          </p:cNvSpPr>
          <p:nvPr/>
        </p:nvSpPr>
        <p:spPr>
          <a:xfrm>
            <a:off x="1981200" y="476250"/>
            <a:ext cx="8229600" cy="431800"/>
          </a:xfrm>
          <a:prstGeom prst="rect">
            <a:avLst/>
          </a:prstGeom>
        </p:spPr>
        <p:txBody>
          <a:bodyPr/>
          <a:lstStyle>
            <a:lvl1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2pPr>
            <a:lvl3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3pPr>
            <a:lvl4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4pPr>
            <a:lvl5pPr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5pPr>
            <a:lvl6pPr marL="4572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6pPr>
            <a:lvl7pPr marL="9144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7pPr>
            <a:lvl8pPr marL="13716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8pPr>
            <a:lvl9pPr marL="1828800" algn="ctr" rtl="0" eaLnBrk="0" fontAlgn="base" hangingPunct="0">
              <a:spcBef>
                <a:spcPct val="0"/>
              </a:spcBef>
              <a:spcAft>
                <a:spcPct val="0"/>
              </a:spcAft>
              <a:defRPr b="1">
                <a:solidFill>
                  <a:schemeClr val="tx1"/>
                </a:solidFill>
                <a:effectLst>
                  <a:outerShdw blurRad="38100" dist="38100" dir="2700000" algn="tl">
                    <a:srgbClr val="C0C0C0"/>
                  </a:outerShdw>
                </a:effectLst>
                <a:latin typeface="MetaPlusLF-Regular" charset="0"/>
              </a:defRPr>
            </a:lvl9pPr>
          </a:lstStyle>
          <a:p>
            <a:pPr>
              <a:defRPr/>
            </a:pPr>
            <a:r>
              <a:rPr lang="en-GB" kern="0" dirty="0" err="1"/>
              <a:t>Programmation</a:t>
            </a:r>
            <a:r>
              <a:rPr lang="en-GB" kern="0" dirty="0"/>
              <a:t> : </a:t>
            </a:r>
            <a:r>
              <a:rPr lang="en-GB" kern="0" dirty="0" err="1"/>
              <a:t>Décalage</a:t>
            </a:r>
            <a:r>
              <a:rPr lang="en-GB" kern="0" dirty="0"/>
              <a:t> à droite</a:t>
            </a:r>
          </a:p>
        </p:txBody>
      </p:sp>
    </p:spTree>
    <p:extLst>
      <p:ext uri="{BB962C8B-B14F-4D97-AF65-F5344CB8AC3E}">
        <p14:creationId xmlns:p14="http://schemas.microsoft.com/office/powerpoint/2010/main" val="1643881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CAB7CFB-87CD-DC33-E7EA-C4B1F273FCA9}"/>
              </a:ext>
            </a:extLst>
          </p:cNvPr>
          <p:cNvSpPr>
            <a:spLocks noGrp="1"/>
          </p:cNvSpPr>
          <p:nvPr>
            <p:ph type="dt" sz="half" idx="10"/>
          </p:nvPr>
        </p:nvSpPr>
        <p:spPr/>
        <p:txBody>
          <a:bodyPr/>
          <a:lstStyle/>
          <a:p>
            <a:pPr>
              <a:defRPr/>
            </a:pPr>
            <a:fld id="{383C592B-7F1C-4A6F-8143-9F0A3857F0BF}" type="datetime1">
              <a:rPr lang="fr-FR" smtClean="0"/>
              <a:pPr>
                <a:defRPr/>
              </a:pPr>
              <a:t>18/11/2025</a:t>
            </a:fld>
            <a:endParaRPr lang="fr-FR"/>
          </a:p>
        </p:txBody>
      </p:sp>
      <p:sp>
        <p:nvSpPr>
          <p:cNvPr id="3" name="Espace réservé du numéro de diapositive 2">
            <a:extLst>
              <a:ext uri="{FF2B5EF4-FFF2-40B4-BE49-F238E27FC236}">
                <a16:creationId xmlns:a16="http://schemas.microsoft.com/office/drawing/2014/main" id="{8A7E8EDB-EEF3-E02F-5A39-8C18271631E6}"/>
              </a:ext>
            </a:extLst>
          </p:cNvPr>
          <p:cNvSpPr>
            <a:spLocks noGrp="1"/>
          </p:cNvSpPr>
          <p:nvPr>
            <p:ph type="sldNum" sz="quarter" idx="11"/>
          </p:nvPr>
        </p:nvSpPr>
        <p:spPr/>
        <p:txBody>
          <a:bodyPr/>
          <a:lstStyle/>
          <a:p>
            <a:pPr>
              <a:defRPr/>
            </a:pPr>
            <a:fld id="{B9CE5B3E-B4FB-4F7B-9AF1-61879D1CE3E8}" type="slidenum">
              <a:rPr lang="fr-FR" smtClean="0"/>
              <a:pPr>
                <a:defRPr/>
              </a:pPr>
              <a:t>27</a:t>
            </a:fld>
            <a:endParaRPr lang="fr-FR"/>
          </a:p>
        </p:txBody>
      </p:sp>
      <p:pic>
        <p:nvPicPr>
          <p:cNvPr id="6" name="Image 5">
            <a:extLst>
              <a:ext uri="{FF2B5EF4-FFF2-40B4-BE49-F238E27FC236}">
                <a16:creationId xmlns:a16="http://schemas.microsoft.com/office/drawing/2014/main" id="{DAA7AB74-48EB-E4BA-3A1F-84263A353A0E}"/>
              </a:ext>
            </a:extLst>
          </p:cNvPr>
          <p:cNvPicPr>
            <a:picLocks noChangeAspect="1"/>
          </p:cNvPicPr>
          <p:nvPr/>
        </p:nvPicPr>
        <p:blipFill>
          <a:blip r:embed="rId2"/>
          <a:stretch>
            <a:fillRect/>
          </a:stretch>
        </p:blipFill>
        <p:spPr>
          <a:xfrm>
            <a:off x="2351585" y="1916832"/>
            <a:ext cx="7407169" cy="1626162"/>
          </a:xfrm>
          <a:prstGeom prst="rect">
            <a:avLst/>
          </a:prstGeom>
        </p:spPr>
      </p:pic>
      <p:sp>
        <p:nvSpPr>
          <p:cNvPr id="8" name="ZoneTexte 7">
            <a:extLst>
              <a:ext uri="{FF2B5EF4-FFF2-40B4-BE49-F238E27FC236}">
                <a16:creationId xmlns:a16="http://schemas.microsoft.com/office/drawing/2014/main" id="{A0702F90-4086-934C-C693-48A4FB2C3552}"/>
              </a:ext>
            </a:extLst>
          </p:cNvPr>
          <p:cNvSpPr txBox="1"/>
          <p:nvPr/>
        </p:nvSpPr>
        <p:spPr>
          <a:xfrm>
            <a:off x="3647728" y="404664"/>
            <a:ext cx="4572000" cy="400110"/>
          </a:xfrm>
          <a:prstGeom prst="rect">
            <a:avLst/>
          </a:prstGeom>
          <a:noFill/>
        </p:spPr>
        <p:txBody>
          <a:bodyPr wrap="square">
            <a:spAutoFit/>
          </a:bodyPr>
          <a:lstStyle/>
          <a:p>
            <a:pPr>
              <a:defRPr/>
            </a:pPr>
            <a:r>
              <a:rPr lang="en-GB" sz="2000" kern="0" dirty="0" err="1"/>
              <a:t>Programmation</a:t>
            </a:r>
            <a:r>
              <a:rPr lang="en-GB" sz="2000" kern="0" dirty="0"/>
              <a:t> : </a:t>
            </a:r>
            <a:r>
              <a:rPr lang="en-GB" sz="2000" kern="0" dirty="0" err="1"/>
              <a:t>compteur</a:t>
            </a:r>
            <a:endParaRPr lang="en-GB" sz="2000" kern="0" dirty="0"/>
          </a:p>
        </p:txBody>
      </p:sp>
    </p:spTree>
    <p:extLst>
      <p:ext uri="{BB962C8B-B14F-4D97-AF65-F5344CB8AC3E}">
        <p14:creationId xmlns:p14="http://schemas.microsoft.com/office/powerpoint/2010/main" val="817949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Espace réservé de la date 1">
            <a:extLst>
              <a:ext uri="{FF2B5EF4-FFF2-40B4-BE49-F238E27FC236}">
                <a16:creationId xmlns:a16="http://schemas.microsoft.com/office/drawing/2014/main" id="{14AB77EC-4CFA-9E84-8149-A8094AAF0677}"/>
              </a:ext>
            </a:extLst>
          </p:cNvPr>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93D83AA0-F690-4F13-9028-9D50A16CF1BB}" type="datetime1">
              <a:rPr lang="fr-FR" altLang="fr-FR" sz="800"/>
              <a:pPr/>
              <a:t>18/11/2025</a:t>
            </a:fld>
            <a:endParaRPr lang="fr-FR" altLang="fr-FR" sz="800"/>
          </a:p>
        </p:txBody>
      </p:sp>
      <p:sp>
        <p:nvSpPr>
          <p:cNvPr id="94211" name="Espace réservé du numéro de diapositive 2">
            <a:extLst>
              <a:ext uri="{FF2B5EF4-FFF2-40B4-BE49-F238E27FC236}">
                <a16:creationId xmlns:a16="http://schemas.microsoft.com/office/drawing/2014/main" id="{41EF8627-9BF2-C315-4095-7CC5630F244A}"/>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8E56B765-E9E6-4F10-9A0E-611EDB33401C}" type="slidenum">
              <a:rPr lang="fr-FR" altLang="fr-FR" sz="800"/>
              <a:pPr/>
              <a:t>28</a:t>
            </a:fld>
            <a:endParaRPr lang="fr-FR" altLang="fr-FR" sz="800"/>
          </a:p>
        </p:txBody>
      </p:sp>
      <p:graphicFrame>
        <p:nvGraphicFramePr>
          <p:cNvPr id="4" name="Tableau 3">
            <a:extLst>
              <a:ext uri="{FF2B5EF4-FFF2-40B4-BE49-F238E27FC236}">
                <a16:creationId xmlns:a16="http://schemas.microsoft.com/office/drawing/2014/main" id="{B23858CB-1F6E-5930-6EDF-BCC209F44D79}"/>
              </a:ext>
            </a:extLst>
          </p:cNvPr>
          <p:cNvGraphicFramePr>
            <a:graphicFrameLocks noGrp="1"/>
          </p:cNvGraphicFramePr>
          <p:nvPr/>
        </p:nvGraphicFramePr>
        <p:xfrm>
          <a:off x="1600201" y="228600"/>
          <a:ext cx="8991599" cy="6090459"/>
        </p:xfrm>
        <a:graphic>
          <a:graphicData uri="http://schemas.openxmlformats.org/drawingml/2006/table">
            <a:tbl>
              <a:tblPr firstRow="1" firstCol="1" bandRow="1">
                <a:tableStyleId>{5C22544A-7EE6-4342-B048-85BDC9FD1C3A}</a:tableStyleId>
              </a:tblPr>
              <a:tblGrid>
                <a:gridCol w="2176219">
                  <a:extLst>
                    <a:ext uri="{9D8B030D-6E8A-4147-A177-3AD203B41FA5}">
                      <a16:colId xmlns:a16="http://schemas.microsoft.com/office/drawing/2014/main" val="20000"/>
                    </a:ext>
                  </a:extLst>
                </a:gridCol>
                <a:gridCol w="1629765">
                  <a:extLst>
                    <a:ext uri="{9D8B030D-6E8A-4147-A177-3AD203B41FA5}">
                      <a16:colId xmlns:a16="http://schemas.microsoft.com/office/drawing/2014/main" val="20001"/>
                    </a:ext>
                  </a:extLst>
                </a:gridCol>
                <a:gridCol w="444481">
                  <a:extLst>
                    <a:ext uri="{9D8B030D-6E8A-4147-A177-3AD203B41FA5}">
                      <a16:colId xmlns:a16="http://schemas.microsoft.com/office/drawing/2014/main" val="20002"/>
                    </a:ext>
                  </a:extLst>
                </a:gridCol>
                <a:gridCol w="3193471">
                  <a:extLst>
                    <a:ext uri="{9D8B030D-6E8A-4147-A177-3AD203B41FA5}">
                      <a16:colId xmlns:a16="http://schemas.microsoft.com/office/drawing/2014/main" val="20003"/>
                    </a:ext>
                  </a:extLst>
                </a:gridCol>
                <a:gridCol w="1547663">
                  <a:extLst>
                    <a:ext uri="{9D8B030D-6E8A-4147-A177-3AD203B41FA5}">
                      <a16:colId xmlns:a16="http://schemas.microsoft.com/office/drawing/2014/main" val="20004"/>
                    </a:ext>
                  </a:extLst>
                </a:gridCol>
              </a:tblGrid>
              <a:tr h="418077">
                <a:tc>
                  <a:txBody>
                    <a:bodyPr/>
                    <a:lstStyle/>
                    <a:p>
                      <a:pPr>
                        <a:lnSpc>
                          <a:spcPct val="107000"/>
                        </a:lnSpc>
                      </a:pPr>
                      <a:r>
                        <a:rPr lang="fr-FR" sz="1200" kern="100" spc="75" dirty="0">
                          <a:effectLst/>
                        </a:rPr>
                        <a:t>Data type</a:t>
                      </a:r>
                      <a:endParaRPr lang="fr-FR" sz="1200" kern="100" dirty="0">
                        <a:effectLst/>
                        <a:latin typeface="Times New Roman" panose="02020603050405020304" pitchFamily="18" charset="0"/>
                        <a:ea typeface="Times New Roman" panose="02020603050405020304" pitchFamily="18" charset="0"/>
                      </a:endParaRPr>
                    </a:p>
                  </a:txBody>
                  <a:tcPr marL="12510" marR="50041" marT="20018" marB="20018"/>
                </a:tc>
                <a:tc>
                  <a:txBody>
                    <a:bodyPr/>
                    <a:lstStyle/>
                    <a:p>
                      <a:pPr>
                        <a:lnSpc>
                          <a:spcPct val="107000"/>
                        </a:lnSpc>
                      </a:pPr>
                      <a:endParaRPr lang="fr-FR" sz="1200" kern="100">
                        <a:effectLst/>
                        <a:latin typeface="Aptos" panose="020B0004020202020204" pitchFamily="34" charset="0"/>
                      </a:endParaRPr>
                    </a:p>
                  </a:txBody>
                  <a:tcPr marL="12510" marR="50041" marT="20018" marB="20018"/>
                </a:tc>
                <a:tc>
                  <a:txBody>
                    <a:bodyPr/>
                    <a:lstStyle/>
                    <a:p>
                      <a:pPr>
                        <a:lnSpc>
                          <a:spcPct val="107000"/>
                        </a:lnSpc>
                      </a:pPr>
                      <a:r>
                        <a:rPr lang="fr-FR" sz="1200" kern="100" spc="75" dirty="0">
                          <a:effectLst/>
                        </a:rPr>
                        <a:t>Nb bit</a:t>
                      </a:r>
                      <a:endParaRPr lang="fr-FR" sz="1200" kern="100" dirty="0">
                        <a:effectLst/>
                        <a:latin typeface="Times New Roman" panose="02020603050405020304" pitchFamily="18" charset="0"/>
                        <a:ea typeface="Times New Roman" panose="02020603050405020304" pitchFamily="18" charset="0"/>
                      </a:endParaRPr>
                    </a:p>
                  </a:txBody>
                  <a:tcPr marL="12510" marR="50041" marT="20018" marB="20018"/>
                </a:tc>
                <a:tc>
                  <a:txBody>
                    <a:bodyPr/>
                    <a:lstStyle/>
                    <a:p>
                      <a:pPr>
                        <a:lnSpc>
                          <a:spcPct val="107000"/>
                        </a:lnSpc>
                      </a:pPr>
                      <a:r>
                        <a:rPr lang="fr-FR" sz="1200" kern="100" spc="75">
                          <a:effectLst/>
                        </a:rPr>
                        <a:t>Range</a:t>
                      </a:r>
                      <a:endParaRPr lang="fr-FR" sz="1200" kern="100">
                        <a:effectLst/>
                        <a:latin typeface="Times New Roman" panose="02020603050405020304" pitchFamily="18" charset="0"/>
                        <a:ea typeface="Times New Roman" panose="02020603050405020304" pitchFamily="18" charset="0"/>
                      </a:endParaRPr>
                    </a:p>
                  </a:txBody>
                  <a:tcPr marL="12510" marR="50041" marT="20018" marB="20018"/>
                </a:tc>
                <a:tc>
                  <a:txBody>
                    <a:bodyPr/>
                    <a:lstStyle/>
                    <a:p>
                      <a:pPr>
                        <a:lnSpc>
                          <a:spcPct val="107000"/>
                        </a:lnSpc>
                      </a:pPr>
                      <a:r>
                        <a:rPr lang="fr-FR" sz="1200" kern="100" spc="75">
                          <a:effectLst/>
                        </a:rPr>
                        <a:t>Default initial value</a:t>
                      </a:r>
                      <a:endParaRPr lang="fr-FR" sz="1200" kern="100">
                        <a:effectLst/>
                        <a:latin typeface="Times New Roman" panose="02020603050405020304" pitchFamily="18" charset="0"/>
                        <a:ea typeface="Times New Roman" panose="02020603050405020304" pitchFamily="18" charset="0"/>
                      </a:endParaRPr>
                    </a:p>
                  </a:txBody>
                  <a:tcPr marL="12510" marR="50041" marT="20018" marB="20018"/>
                </a:tc>
                <a:extLst>
                  <a:ext uri="{0D108BD9-81ED-4DB2-BD59-A6C34878D82A}">
                    <a16:rowId xmlns:a16="http://schemas.microsoft.com/office/drawing/2014/main" val="10000"/>
                  </a:ext>
                </a:extLst>
              </a:tr>
              <a:tr h="222356">
                <a:tc>
                  <a:txBody>
                    <a:bodyPr/>
                    <a:lstStyle/>
                    <a:p>
                      <a:pPr>
                        <a:lnSpc>
                          <a:spcPct val="107000"/>
                        </a:lnSpc>
                      </a:pPr>
                      <a:r>
                        <a:rPr lang="fr-FR" sz="1200" kern="100" dirty="0">
                          <a:effectLst/>
                        </a:rPr>
                        <a:t>BOOL</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Boolean</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1</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TRUE / FALSE</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FALSE</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1"/>
                  </a:ext>
                </a:extLst>
              </a:tr>
              <a:tr h="222356">
                <a:tc>
                  <a:txBody>
                    <a:bodyPr/>
                    <a:lstStyle/>
                    <a:p>
                      <a:pPr>
                        <a:lnSpc>
                          <a:spcPct val="107000"/>
                        </a:lnSpc>
                      </a:pPr>
                      <a:r>
                        <a:rPr lang="fr-FR" sz="1200" kern="100">
                          <a:effectLst/>
                        </a:rPr>
                        <a:t>SINT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Short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8</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-128 to 127</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2"/>
                  </a:ext>
                </a:extLst>
              </a:tr>
              <a:tr h="222356">
                <a:tc>
                  <a:txBody>
                    <a:bodyPr/>
                    <a:lstStyle/>
                    <a:p>
                      <a:pPr>
                        <a:lnSpc>
                          <a:spcPct val="107000"/>
                        </a:lnSpc>
                      </a:pPr>
                      <a:r>
                        <a:rPr lang="fr-FR" sz="1200" kern="100">
                          <a:effectLst/>
                        </a:rPr>
                        <a:t>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16</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-32,768 to 32,767</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0</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3"/>
                  </a:ext>
                </a:extLst>
              </a:tr>
              <a:tr h="222356">
                <a:tc>
                  <a:txBody>
                    <a:bodyPr/>
                    <a:lstStyle/>
                    <a:p>
                      <a:pPr>
                        <a:lnSpc>
                          <a:spcPct val="107000"/>
                        </a:lnSpc>
                      </a:pPr>
                      <a:r>
                        <a:rPr lang="fr-FR" sz="1200" kern="100">
                          <a:effectLst/>
                        </a:rPr>
                        <a:t>DINT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Double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32</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-2,147,483,648 to 2,147,483,647</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4"/>
                  </a:ext>
                </a:extLst>
              </a:tr>
              <a:tr h="251858">
                <a:tc>
                  <a:txBody>
                    <a:bodyPr/>
                    <a:lstStyle/>
                    <a:p>
                      <a:pPr>
                        <a:lnSpc>
                          <a:spcPct val="107000"/>
                        </a:lnSpc>
                      </a:pPr>
                      <a:r>
                        <a:rPr lang="fr-FR" sz="1200" kern="100">
                          <a:effectLst/>
                        </a:rPr>
                        <a:t>LINT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Long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+/-9,223,372,036,854,775,808</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5"/>
                  </a:ext>
                </a:extLst>
              </a:tr>
              <a:tr h="222356">
                <a:tc>
                  <a:txBody>
                    <a:bodyPr/>
                    <a:lstStyle/>
                    <a:p>
                      <a:pPr>
                        <a:lnSpc>
                          <a:spcPct val="107000"/>
                        </a:lnSpc>
                      </a:pPr>
                      <a:r>
                        <a:rPr lang="fr-FR" sz="1200" kern="100">
                          <a:effectLst/>
                        </a:rPr>
                        <a:t>USINT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Unsigned short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8</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 to 255</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6"/>
                  </a:ext>
                </a:extLst>
              </a:tr>
              <a:tr h="222356">
                <a:tc>
                  <a:txBody>
                    <a:bodyPr/>
                    <a:lstStyle/>
                    <a:p>
                      <a:pPr>
                        <a:lnSpc>
                          <a:spcPct val="107000"/>
                        </a:lnSpc>
                      </a:pPr>
                      <a:r>
                        <a:rPr lang="fr-FR" sz="1200" kern="100">
                          <a:effectLst/>
                        </a:rPr>
                        <a:t>UINT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Unsigned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16</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 to 65,535</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7"/>
                  </a:ext>
                </a:extLst>
              </a:tr>
              <a:tr h="418076">
                <a:tc>
                  <a:txBody>
                    <a:bodyPr/>
                    <a:lstStyle/>
                    <a:p>
                      <a:pPr>
                        <a:lnSpc>
                          <a:spcPct val="107000"/>
                        </a:lnSpc>
                      </a:pPr>
                      <a:r>
                        <a:rPr lang="fr-FR" sz="1200" kern="100">
                          <a:effectLst/>
                        </a:rPr>
                        <a:t>UDINT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Unsigned double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32</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 to 4,294,967,295</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8"/>
                  </a:ext>
                </a:extLst>
              </a:tr>
              <a:tr h="265652">
                <a:tc>
                  <a:txBody>
                    <a:bodyPr/>
                    <a:lstStyle/>
                    <a:p>
                      <a:pPr>
                        <a:lnSpc>
                          <a:spcPct val="107000"/>
                        </a:lnSpc>
                      </a:pPr>
                      <a:r>
                        <a:rPr lang="fr-FR" sz="1200" kern="100">
                          <a:effectLst/>
                        </a:rPr>
                        <a:t>ULINT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Unsigned long integer</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0 to 18,446,744,073,709,551,615</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09"/>
                  </a:ext>
                </a:extLst>
              </a:tr>
              <a:tr h="234167">
                <a:tc>
                  <a:txBody>
                    <a:bodyPr/>
                    <a:lstStyle/>
                    <a:p>
                      <a:pPr>
                        <a:lnSpc>
                          <a:spcPct val="107000"/>
                        </a:lnSpc>
                      </a:pPr>
                      <a:r>
                        <a:rPr lang="fr-FR" sz="1200" kern="100">
                          <a:effectLst/>
                        </a:rPr>
                        <a:t>REAL</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Real numbers</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32</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+/-3.402823466 E+38 to +/-1.175494351 E-38</a:t>
                      </a:r>
                    </a:p>
                  </a:txBody>
                  <a:tcPr marL="12510" marR="50041" marT="15013" marB="25023"/>
                </a:tc>
                <a:tc>
                  <a:txBody>
                    <a:bodyPr/>
                    <a:lstStyle/>
                    <a:p>
                      <a:pPr>
                        <a:lnSpc>
                          <a:spcPct val="107000"/>
                        </a:lnSpc>
                      </a:pPr>
                      <a:r>
                        <a:rPr lang="fr-FR" sz="1200" kern="100">
                          <a:effectLst/>
                        </a:rPr>
                        <a:t>0.0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0"/>
                  </a:ext>
                </a:extLst>
              </a:tr>
              <a:tr h="222356">
                <a:tc>
                  <a:txBody>
                    <a:bodyPr/>
                    <a:lstStyle/>
                    <a:p>
                      <a:pPr>
                        <a:lnSpc>
                          <a:spcPct val="107000"/>
                        </a:lnSpc>
                      </a:pPr>
                      <a:r>
                        <a:rPr lang="fr-FR" sz="1200" kern="100">
                          <a:effectLst/>
                        </a:rPr>
                        <a:t>LREAL</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Long real numbers</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 +/-1.798 E+308 to ~ +/-2.225 E-308</a:t>
                      </a:r>
                    </a:p>
                  </a:txBody>
                  <a:tcPr marL="12510" marR="50041" marT="15013" marB="25023"/>
                </a:tc>
                <a:tc>
                  <a:txBody>
                    <a:bodyPr/>
                    <a:lstStyle/>
                    <a:p>
                      <a:pPr>
                        <a:lnSpc>
                          <a:spcPct val="107000"/>
                        </a:lnSpc>
                      </a:pPr>
                      <a:r>
                        <a:rPr lang="fr-FR" sz="1200" kern="100">
                          <a:effectLst/>
                        </a:rPr>
                        <a:t>0.0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1"/>
                  </a:ext>
                </a:extLst>
              </a:tr>
              <a:tr h="418076">
                <a:tc>
                  <a:txBody>
                    <a:bodyPr/>
                    <a:lstStyle/>
                    <a:p>
                      <a:pPr>
                        <a:lnSpc>
                          <a:spcPct val="107000"/>
                        </a:lnSpc>
                      </a:pPr>
                      <a:r>
                        <a:rPr lang="fr-FR" sz="1200" kern="100">
                          <a:effectLst/>
                        </a:rPr>
                        <a:t>TIME</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Duration</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32</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-24d20h31m23s648ms up to 24d20h31m23s647ms</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t#0s</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2"/>
                  </a:ext>
                </a:extLst>
              </a:tr>
              <a:tr h="418076">
                <a:tc>
                  <a:txBody>
                    <a:bodyPr/>
                    <a:lstStyle/>
                    <a:p>
                      <a:pPr>
                        <a:lnSpc>
                          <a:spcPct val="107000"/>
                        </a:lnSpc>
                      </a:pPr>
                      <a:r>
                        <a:rPr lang="fr-FR" sz="1200" kern="100">
                          <a:effectLst/>
                        </a:rPr>
                        <a:t>LTIME</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Long duration</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- 106751d23h47m16s854ms775us808ns up to +106751d23h47m16s854ms775us807ns</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LTIME#0ns</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3"/>
                  </a:ext>
                </a:extLst>
              </a:tr>
              <a:tr h="222356">
                <a:tc>
                  <a:txBody>
                    <a:bodyPr/>
                    <a:lstStyle/>
                    <a:p>
                      <a:pPr>
                        <a:lnSpc>
                          <a:spcPct val="107000"/>
                        </a:lnSpc>
                      </a:pPr>
                      <a:r>
                        <a:rPr lang="fr-FR" sz="1200" kern="100">
                          <a:effectLst/>
                        </a:rPr>
                        <a:t>BYTE</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Bit string of length 8</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8</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0 to 255 (16#00...16#FF)</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4"/>
                  </a:ext>
                </a:extLst>
              </a:tr>
              <a:tr h="222356">
                <a:tc>
                  <a:txBody>
                    <a:bodyPr/>
                    <a:lstStyle/>
                    <a:p>
                      <a:pPr>
                        <a:lnSpc>
                          <a:spcPct val="107000"/>
                        </a:lnSpc>
                      </a:pPr>
                      <a:r>
                        <a:rPr lang="fr-FR" sz="1200" kern="100">
                          <a:effectLst/>
                        </a:rPr>
                        <a:t>WORD</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Bit string of length 16</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16</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0 to 65,535 (16#00...16#FFFF)</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5"/>
                  </a:ext>
                </a:extLst>
              </a:tr>
              <a:tr h="222356">
                <a:tc>
                  <a:txBody>
                    <a:bodyPr/>
                    <a:lstStyle/>
                    <a:p>
                      <a:pPr>
                        <a:lnSpc>
                          <a:spcPct val="107000"/>
                        </a:lnSpc>
                      </a:pPr>
                      <a:r>
                        <a:rPr lang="fr-FR" sz="1200" kern="100">
                          <a:effectLst/>
                        </a:rPr>
                        <a:t>DWORD</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Bit string of length 32</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32</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0 to 4,294,967,295 (16#00....16#FFFFFFFF)</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6"/>
                  </a:ext>
                </a:extLst>
              </a:tr>
              <a:tr h="418076">
                <a:tc>
                  <a:txBody>
                    <a:bodyPr/>
                    <a:lstStyle/>
                    <a:p>
                      <a:pPr>
                        <a:lnSpc>
                          <a:spcPct val="107000"/>
                        </a:lnSpc>
                      </a:pPr>
                      <a:r>
                        <a:rPr lang="fr-FR" sz="1200" kern="100">
                          <a:effectLst/>
                        </a:rPr>
                        <a:t>LWORD</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Bit string of length 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 to 18,446,744,073,709,551,615</a:t>
                      </a:r>
                      <a:br>
                        <a:rPr lang="fr-FR" sz="1200" kern="100">
                          <a:effectLst/>
                        </a:rPr>
                      </a:br>
                      <a:r>
                        <a:rPr lang="fr-FR" sz="1200" kern="100">
                          <a:effectLst/>
                        </a:rPr>
                        <a:t>(16#00....16#FFFFFFFFFFFFFFFF)</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7"/>
                  </a:ext>
                </a:extLst>
              </a:tr>
              <a:tr h="222356">
                <a:tc>
                  <a:txBody>
                    <a:bodyPr/>
                    <a:lstStyle/>
                    <a:p>
                      <a:pPr>
                        <a:lnSpc>
                          <a:spcPct val="107000"/>
                        </a:lnSpc>
                      </a:pPr>
                      <a:r>
                        <a:rPr lang="fr-FR" sz="1200" kern="100">
                          <a:effectLst/>
                        </a:rPr>
                        <a:t>LDATE / LD</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Long date</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min. : 1677-09 -22 max. : 2262-04-11</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LDATE#1970-01-01</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8"/>
                  </a:ext>
                </a:extLst>
              </a:tr>
              <a:tr h="294696">
                <a:tc>
                  <a:txBody>
                    <a:bodyPr/>
                    <a:lstStyle/>
                    <a:p>
                      <a:pPr>
                        <a:lnSpc>
                          <a:spcPct val="107000"/>
                        </a:lnSpc>
                      </a:pPr>
                      <a:r>
                        <a:rPr lang="fr-FR" sz="1200" kern="100">
                          <a:effectLst/>
                        </a:rPr>
                        <a:t>LTIME_OF_DAY / LTOD</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Long time of day</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min. : 00:00:00.0 max. : 23:59:59.999999999</a:t>
                      </a:r>
                    </a:p>
                  </a:txBody>
                  <a:tcPr marL="12510" marR="50041" marT="15013" marB="25023"/>
                </a:tc>
                <a:tc>
                  <a:txBody>
                    <a:bodyPr/>
                    <a:lstStyle/>
                    <a:p>
                      <a:pPr>
                        <a:lnSpc>
                          <a:spcPct val="107000"/>
                        </a:lnSpc>
                      </a:pPr>
                      <a:r>
                        <a:rPr lang="fr-FR" sz="1200" kern="100">
                          <a:effectLst/>
                        </a:rPr>
                        <a:t>LTOD#00:00:00</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19"/>
                  </a:ext>
                </a:extLst>
              </a:tr>
              <a:tr h="418076">
                <a:tc>
                  <a:txBody>
                    <a:bodyPr/>
                    <a:lstStyle/>
                    <a:p>
                      <a:pPr>
                        <a:lnSpc>
                          <a:spcPct val="107000"/>
                        </a:lnSpc>
                      </a:pPr>
                      <a:r>
                        <a:rPr lang="fr-FR" sz="1200" kern="100">
                          <a:effectLst/>
                        </a:rPr>
                        <a:t>LDATE_AND_TIME / LDT</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Long date </a:t>
                      </a:r>
                      <a:r>
                        <a:rPr lang="fr-FR" sz="1200" kern="100" dirty="0" err="1">
                          <a:effectLst/>
                        </a:rPr>
                        <a:t>with</a:t>
                      </a:r>
                      <a:r>
                        <a:rPr lang="fr-FR" sz="1200" kern="100" dirty="0">
                          <a:effectLst/>
                        </a:rPr>
                        <a:t> time of </a:t>
                      </a:r>
                      <a:r>
                        <a:rPr lang="fr-FR" sz="1200" kern="100" dirty="0" err="1">
                          <a:effectLst/>
                        </a:rPr>
                        <a:t>day</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64</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a:effectLst/>
                        </a:rPr>
                        <a:t>min. : 1677-09-21-00:12:43.145224192</a:t>
                      </a:r>
                    </a:p>
                    <a:p>
                      <a:pPr>
                        <a:lnSpc>
                          <a:spcPct val="107000"/>
                        </a:lnSpc>
                      </a:pPr>
                      <a:r>
                        <a:rPr lang="fr-FR" sz="1200" kern="100">
                          <a:effectLst/>
                        </a:rPr>
                        <a:t>max. : 2262-04-11-23:47:16.854775807</a:t>
                      </a:r>
                      <a:endParaRPr lang="fr-FR" sz="1200" kern="100">
                        <a:effectLst/>
                        <a:latin typeface="Times New Roman" panose="02020603050405020304" pitchFamily="18" charset="0"/>
                        <a:ea typeface="Times New Roman" panose="02020603050405020304" pitchFamily="18" charset="0"/>
                      </a:endParaRPr>
                    </a:p>
                  </a:txBody>
                  <a:tcPr marL="12510" marR="50041" marT="15013" marB="25023"/>
                </a:tc>
                <a:tc>
                  <a:txBody>
                    <a:bodyPr/>
                    <a:lstStyle/>
                    <a:p>
                      <a:pPr>
                        <a:lnSpc>
                          <a:spcPct val="107000"/>
                        </a:lnSpc>
                      </a:pPr>
                      <a:r>
                        <a:rPr lang="fr-FR" sz="1200" kern="100" dirty="0">
                          <a:effectLst/>
                        </a:rPr>
                        <a:t>LDT#1970-01-01-00:00:00</a:t>
                      </a:r>
                      <a:endParaRPr lang="fr-FR" sz="1200" kern="100" dirty="0">
                        <a:effectLst/>
                        <a:latin typeface="Times New Roman" panose="02020603050405020304" pitchFamily="18" charset="0"/>
                        <a:ea typeface="Times New Roman" panose="02020603050405020304" pitchFamily="18" charset="0"/>
                      </a:endParaRPr>
                    </a:p>
                  </a:txBody>
                  <a:tcPr marL="12510" marR="50041" marT="15013" marB="25023"/>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845898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7735AD-58CD-975A-4A39-BD580BF2E9E6}"/>
              </a:ext>
            </a:extLst>
          </p:cNvPr>
          <p:cNvSpPr>
            <a:spLocks noGrp="1"/>
          </p:cNvSpPr>
          <p:nvPr>
            <p:ph type="title"/>
          </p:nvPr>
        </p:nvSpPr>
        <p:spPr/>
        <p:txBody>
          <a:bodyPr/>
          <a:lstStyle/>
          <a:p>
            <a:r>
              <a:rPr lang="fr-FR" dirty="0"/>
              <a:t>lire les données en python</a:t>
            </a:r>
          </a:p>
        </p:txBody>
      </p:sp>
      <p:sp>
        <p:nvSpPr>
          <p:cNvPr id="3" name="Espace réservé du contenu 2">
            <a:extLst>
              <a:ext uri="{FF2B5EF4-FFF2-40B4-BE49-F238E27FC236}">
                <a16:creationId xmlns:a16="http://schemas.microsoft.com/office/drawing/2014/main" id="{720A8290-AE24-08E8-3E90-C83DE023D8AA}"/>
              </a:ext>
            </a:extLst>
          </p:cNvPr>
          <p:cNvSpPr>
            <a:spLocks noGrp="1"/>
          </p:cNvSpPr>
          <p:nvPr>
            <p:ph idx="1"/>
          </p:nvPr>
        </p:nvSpPr>
        <p:spPr/>
        <p:txBody>
          <a:bodyPr/>
          <a:lstStyle/>
          <a:p>
            <a:r>
              <a:rPr lang="fr-FR" dirty="0">
                <a:hlinkClick r:id="rId2"/>
              </a:rPr>
              <a:t>https://github.com/WAGO/cc100-howtos/blob/main/HowTo_Access_Onboard_IO/accessIO_CC100.py</a:t>
            </a:r>
            <a:r>
              <a:rPr lang="fr-FR" dirty="0"/>
              <a:t> </a:t>
            </a:r>
          </a:p>
        </p:txBody>
      </p:sp>
      <p:sp>
        <p:nvSpPr>
          <p:cNvPr id="4" name="Espace réservé de la date 3">
            <a:extLst>
              <a:ext uri="{FF2B5EF4-FFF2-40B4-BE49-F238E27FC236}">
                <a16:creationId xmlns:a16="http://schemas.microsoft.com/office/drawing/2014/main" id="{7C2E297F-1BDA-05DA-15DE-5EF9D354934F}"/>
              </a:ext>
            </a:extLst>
          </p:cNvPr>
          <p:cNvSpPr>
            <a:spLocks noGrp="1"/>
          </p:cNvSpPr>
          <p:nvPr>
            <p:ph type="dt" sz="half" idx="10"/>
          </p:nvPr>
        </p:nvSpPr>
        <p:spPr/>
        <p:txBody>
          <a:bodyPr/>
          <a:lstStyle/>
          <a:p>
            <a:fld id="{309D7ECD-A255-4C1F-BD95-2FDB754EC125}" type="datetime1">
              <a:rPr lang="fr-FR" smtClean="0"/>
              <a:t>18/11/2025</a:t>
            </a:fld>
            <a:endParaRPr lang="fr-FR"/>
          </a:p>
        </p:txBody>
      </p:sp>
      <p:sp>
        <p:nvSpPr>
          <p:cNvPr id="5" name="Espace réservé du pied de page 4">
            <a:extLst>
              <a:ext uri="{FF2B5EF4-FFF2-40B4-BE49-F238E27FC236}">
                <a16:creationId xmlns:a16="http://schemas.microsoft.com/office/drawing/2014/main" id="{D65C3D5E-1BBC-BB6D-F6D7-A1AF8F1C03A4}"/>
              </a:ext>
            </a:extLst>
          </p:cNvPr>
          <p:cNvSpPr>
            <a:spLocks noGrp="1"/>
          </p:cNvSpPr>
          <p:nvPr>
            <p:ph type="ftr" sz="quarter" idx="11"/>
          </p:nvPr>
        </p:nvSpPr>
        <p:spPr/>
        <p:txBody>
          <a:bodyPr/>
          <a:lstStyle/>
          <a:p>
            <a:r>
              <a:rPr lang="fr-FR"/>
              <a:t>Wago</a:t>
            </a:r>
            <a:endParaRPr lang="fr-FR" dirty="0"/>
          </a:p>
        </p:txBody>
      </p:sp>
      <p:sp>
        <p:nvSpPr>
          <p:cNvPr id="6" name="Espace réservé du numéro de diapositive 5">
            <a:extLst>
              <a:ext uri="{FF2B5EF4-FFF2-40B4-BE49-F238E27FC236}">
                <a16:creationId xmlns:a16="http://schemas.microsoft.com/office/drawing/2014/main" id="{36736292-6FEE-B647-CA7F-D058CAD64A79}"/>
              </a:ext>
            </a:extLst>
          </p:cNvPr>
          <p:cNvSpPr>
            <a:spLocks noGrp="1"/>
          </p:cNvSpPr>
          <p:nvPr>
            <p:ph type="sldNum" sz="quarter" idx="12"/>
          </p:nvPr>
        </p:nvSpPr>
        <p:spPr/>
        <p:txBody>
          <a:bodyPr/>
          <a:lstStyle/>
          <a:p>
            <a:fld id="{08FD83BC-23D6-49BC-99B7-C0BC0672854D}" type="slidenum">
              <a:rPr lang="fr-FR" smtClean="0"/>
              <a:t>29</a:t>
            </a:fld>
            <a:endParaRPr lang="fr-FR"/>
          </a:p>
        </p:txBody>
      </p:sp>
    </p:spTree>
    <p:extLst>
      <p:ext uri="{BB962C8B-B14F-4D97-AF65-F5344CB8AC3E}">
        <p14:creationId xmlns:p14="http://schemas.microsoft.com/office/powerpoint/2010/main" val="15180758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5026</TotalTime>
  <Words>2046</Words>
  <Application>Microsoft Office PowerPoint</Application>
  <PresentationFormat>Grand écran</PresentationFormat>
  <Paragraphs>434</Paragraphs>
  <Slides>29</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Aptos</vt:lpstr>
      <vt:lpstr>Aptos Display</vt:lpstr>
      <vt:lpstr>Arial</vt:lpstr>
      <vt:lpstr>Times New Roman</vt:lpstr>
      <vt:lpstr>Thème Office</vt:lpstr>
      <vt:lpstr>Présentation PowerPoint</vt:lpstr>
      <vt:lpstr>Contrôleurs WAGO</vt:lpstr>
      <vt:lpstr>Caractéristiques</vt:lpstr>
      <vt:lpstr>Plateforme matérielle</vt:lpstr>
      <vt:lpstr>Présentation CC100 </vt:lpstr>
      <vt:lpstr>Protocoles</vt:lpstr>
      <vt:lpstr>Exemple d’application</vt:lpstr>
      <vt:lpstr>Avantages</vt:lpstr>
      <vt:lpstr>Variantes</vt:lpstr>
      <vt:lpstr>Codesys</vt:lpstr>
      <vt:lpstr>Installation Codesys</vt:lpstr>
      <vt:lpstr>Premier projet</vt:lpstr>
      <vt:lpstr>Configuration initiale et première connexion</vt:lpstr>
      <vt:lpstr>Mise à jour du firmware (si nécessaire) 1 : sur le PC</vt:lpstr>
      <vt:lpstr>Mise à jour du firmware (si nécessaire) 2 : sur l’automate</vt:lpstr>
      <vt:lpstr>putty et winscp</vt:lpstr>
      <vt:lpstr>A l’intérieur de l’automate et quelques commandes linux</vt:lpstr>
      <vt:lpstr>Notions de taches et de POU</vt:lpstr>
      <vt:lpstr>Gestion des taches et mise à jour des E/S</vt:lpstr>
      <vt:lpstr>Prise en main (les videos)</vt:lpstr>
      <vt:lpstr>les variables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lire les données en python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Jean-Louis Salvat</dc:creator>
  <cp:lastModifiedBy>Jean-Louis Salvat</cp:lastModifiedBy>
  <cp:revision>12</cp:revision>
  <cp:lastPrinted>2025-11-18T10:01:34Z</cp:lastPrinted>
  <dcterms:created xsi:type="dcterms:W3CDTF">2025-11-14T08:03:23Z</dcterms:created>
  <dcterms:modified xsi:type="dcterms:W3CDTF">2025-11-18T10:02:17Z</dcterms:modified>
</cp:coreProperties>
</file>