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8" r:id="rId4"/>
  </p:sldMasterIdLst>
  <p:notesMasterIdLst>
    <p:notesMasterId r:id="rId23"/>
  </p:notesMasterIdLst>
  <p:handoutMasterIdLst>
    <p:handoutMasterId r:id="rId24"/>
  </p:handoutMasterIdLst>
  <p:sldIdLst>
    <p:sldId id="335" r:id="rId5"/>
    <p:sldId id="331" r:id="rId6"/>
    <p:sldId id="341" r:id="rId7"/>
    <p:sldId id="344" r:id="rId8"/>
    <p:sldId id="345" r:id="rId9"/>
    <p:sldId id="348" r:id="rId10"/>
    <p:sldId id="368" r:id="rId11"/>
    <p:sldId id="367" r:id="rId12"/>
    <p:sldId id="349" r:id="rId13"/>
    <p:sldId id="369" r:id="rId14"/>
    <p:sldId id="358" r:id="rId15"/>
    <p:sldId id="350" r:id="rId16"/>
    <p:sldId id="351" r:id="rId17"/>
    <p:sldId id="357" r:id="rId18"/>
    <p:sldId id="359" r:id="rId19"/>
    <p:sldId id="365" r:id="rId20"/>
    <p:sldId id="360" r:id="rId21"/>
    <p:sldId id="366" r:id="rId22"/>
  </p:sldIdLst>
  <p:sldSz cx="12192000" cy="6858000"/>
  <p:notesSz cx="9144000" cy="6858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472C4"/>
    <a:srgbClr val="D0CE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Style à thème 1 - Accentuation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715" autoAdjust="0"/>
    <p:restoredTop sz="94660"/>
  </p:normalViewPr>
  <p:slideViewPr>
    <p:cSldViewPr snapToGrid="0">
      <p:cViewPr varScale="1">
        <p:scale>
          <a:sx n="83" d="100"/>
          <a:sy n="83" d="100"/>
        </p:scale>
        <p:origin x="470" y="77"/>
      </p:cViewPr>
      <p:guideLst/>
    </p:cSldViewPr>
  </p:slideViewPr>
  <p:notesTextViewPr>
    <p:cViewPr>
      <p:scale>
        <a:sx n="1" d="1"/>
        <a:sy n="1" d="1"/>
      </p:scale>
      <p:origin x="0" y="0"/>
    </p:cViewPr>
  </p:notesTextViewPr>
  <p:notesViewPr>
    <p:cSldViewPr snapToGrid="0">
      <p:cViewPr varScale="1">
        <p:scale>
          <a:sx n="65" d="100"/>
          <a:sy n="65" d="100"/>
        </p:scale>
        <p:origin x="3154"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7E98099C-9586-4EEB-B96C-DB567B3E01B1}"/>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56BDDAB4-2827-455C-B871-B7314A8088EA}"/>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0307CC30-9974-450A-AF97-B6854B330798}" type="datetimeFigureOut">
              <a:rPr lang="fr-FR" smtClean="0"/>
              <a:t>18/11/2025</a:t>
            </a:fld>
            <a:endParaRPr lang="fr-FR"/>
          </a:p>
        </p:txBody>
      </p:sp>
      <p:sp>
        <p:nvSpPr>
          <p:cNvPr id="4" name="Espace réservé du pied de page 3">
            <a:extLst>
              <a:ext uri="{FF2B5EF4-FFF2-40B4-BE49-F238E27FC236}">
                <a16:creationId xmlns:a16="http://schemas.microsoft.com/office/drawing/2014/main" id="{749A9297-61A9-4D56-8200-4AC3577D1816}"/>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38EF3411-F09B-42F2-A38E-93B63EBC39C4}"/>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E65ADE43-3400-4CF2-B942-32BFAB89CD0A}" type="slidenum">
              <a:rPr lang="fr-FR" smtClean="0"/>
              <a:t>‹N°›</a:t>
            </a:fld>
            <a:endParaRPr lang="fr-FR"/>
          </a:p>
        </p:txBody>
      </p:sp>
    </p:spTree>
    <p:extLst>
      <p:ext uri="{BB962C8B-B14F-4D97-AF65-F5344CB8AC3E}">
        <p14:creationId xmlns:p14="http://schemas.microsoft.com/office/powerpoint/2010/main" val="32569614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2BA414A4-881E-490B-A0BB-FC69F0CFBC62}" type="datetimeFigureOut">
              <a:rPr lang="fr-FR" smtClean="0"/>
              <a:t>18/11/2025</a:t>
            </a:fld>
            <a:endParaRPr lang="fr-FR"/>
          </a:p>
        </p:txBody>
      </p:sp>
      <p:sp>
        <p:nvSpPr>
          <p:cNvPr id="4" name="Espace réservé de l'image des diapositives 3"/>
          <p:cNvSpPr>
            <a:spLocks noGrp="1" noRot="1" noChangeAspect="1"/>
          </p:cNvSpPr>
          <p:nvPr>
            <p:ph type="sldImg" idx="2"/>
          </p:nvPr>
        </p:nvSpPr>
        <p:spPr>
          <a:xfrm>
            <a:off x="1974850" y="273050"/>
            <a:ext cx="5153025" cy="289877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372533" y="3299221"/>
            <a:ext cx="8396329" cy="3286217"/>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pied de page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9813D096-E86A-490B-BD67-0093534E8066}" type="slidenum">
              <a:rPr lang="fr-FR" smtClean="0"/>
              <a:t>‹N°›</a:t>
            </a:fld>
            <a:endParaRPr lang="fr-FR"/>
          </a:p>
        </p:txBody>
      </p:sp>
    </p:spTree>
    <p:extLst>
      <p:ext uri="{BB962C8B-B14F-4D97-AF65-F5344CB8AC3E}">
        <p14:creationId xmlns:p14="http://schemas.microsoft.com/office/powerpoint/2010/main" val="25461507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2386B8-3C7D-4887-AEEA-F029A869705E}"/>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496D8D74-56C1-4498-893E-F5C25609571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5976FEF2-0A07-4A76-B4ED-7DEA56FD74DD}"/>
              </a:ext>
            </a:extLst>
          </p:cNvPr>
          <p:cNvSpPr>
            <a:spLocks noGrp="1"/>
          </p:cNvSpPr>
          <p:nvPr>
            <p:ph type="dt" sz="half" idx="10"/>
          </p:nvPr>
        </p:nvSpPr>
        <p:spPr/>
        <p:txBody>
          <a:bodyPr/>
          <a:lstStyle/>
          <a:p>
            <a:fld id="{794C7280-5142-45FC-9BAD-973E14446952}" type="datetime1">
              <a:rPr lang="fr-FR" smtClean="0"/>
              <a:t>18/11/2025</a:t>
            </a:fld>
            <a:endParaRPr lang="fr-FR"/>
          </a:p>
        </p:txBody>
      </p:sp>
      <p:sp>
        <p:nvSpPr>
          <p:cNvPr id="5" name="Espace réservé du pied de page 4">
            <a:extLst>
              <a:ext uri="{FF2B5EF4-FFF2-40B4-BE49-F238E27FC236}">
                <a16:creationId xmlns:a16="http://schemas.microsoft.com/office/drawing/2014/main" id="{670BE43D-3848-44D7-A783-4DF0312E72C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B2CD72B-CD60-4222-9494-20F8C8CD94A8}"/>
              </a:ext>
            </a:extLst>
          </p:cNvPr>
          <p:cNvSpPr>
            <a:spLocks noGrp="1"/>
          </p:cNvSpPr>
          <p:nvPr>
            <p:ph type="sldNum" sz="quarter" idx="12"/>
          </p:nvPr>
        </p:nvSpPr>
        <p:spPr/>
        <p:txBody>
          <a:bodyPr/>
          <a:lstStyle/>
          <a:p>
            <a:fld id="{137EA85A-0942-4B67-9F2B-F541EC90805B}" type="slidenum">
              <a:rPr lang="fr-FR" smtClean="0"/>
              <a:t>‹N°›</a:t>
            </a:fld>
            <a:endParaRPr lang="fr-FR"/>
          </a:p>
        </p:txBody>
      </p:sp>
    </p:spTree>
    <p:extLst>
      <p:ext uri="{BB962C8B-B14F-4D97-AF65-F5344CB8AC3E}">
        <p14:creationId xmlns:p14="http://schemas.microsoft.com/office/powerpoint/2010/main" val="2732835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6C2A49-CCD4-4E74-BB2F-E279CD875CD0}"/>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3C01C150-943A-46EC-A195-5D6D6EC3FF1E}"/>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B8AFD85-47CB-45F3-9723-08CC1D6DA1FD}"/>
              </a:ext>
            </a:extLst>
          </p:cNvPr>
          <p:cNvSpPr>
            <a:spLocks noGrp="1"/>
          </p:cNvSpPr>
          <p:nvPr>
            <p:ph type="dt" sz="half" idx="10"/>
          </p:nvPr>
        </p:nvSpPr>
        <p:spPr/>
        <p:txBody>
          <a:bodyPr/>
          <a:lstStyle/>
          <a:p>
            <a:fld id="{DD73A2B4-1421-43BE-9457-FE1627486EED}" type="datetime1">
              <a:rPr lang="fr-FR" smtClean="0"/>
              <a:t>18/11/2025</a:t>
            </a:fld>
            <a:endParaRPr lang="fr-FR"/>
          </a:p>
        </p:txBody>
      </p:sp>
      <p:sp>
        <p:nvSpPr>
          <p:cNvPr id="5" name="Espace réservé du pied de page 4">
            <a:extLst>
              <a:ext uri="{FF2B5EF4-FFF2-40B4-BE49-F238E27FC236}">
                <a16:creationId xmlns:a16="http://schemas.microsoft.com/office/drawing/2014/main" id="{87C89184-DA0A-4D16-AE21-D4D6D79FB4A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E317F70-774D-4737-8BA8-FBE578500E74}"/>
              </a:ext>
            </a:extLst>
          </p:cNvPr>
          <p:cNvSpPr>
            <a:spLocks noGrp="1"/>
          </p:cNvSpPr>
          <p:nvPr>
            <p:ph type="sldNum" sz="quarter" idx="12"/>
          </p:nvPr>
        </p:nvSpPr>
        <p:spPr/>
        <p:txBody>
          <a:bodyPr/>
          <a:lstStyle/>
          <a:p>
            <a:fld id="{137EA85A-0942-4B67-9F2B-F541EC90805B}" type="slidenum">
              <a:rPr lang="fr-FR" smtClean="0"/>
              <a:t>‹N°›</a:t>
            </a:fld>
            <a:endParaRPr lang="fr-FR"/>
          </a:p>
        </p:txBody>
      </p:sp>
    </p:spTree>
    <p:extLst>
      <p:ext uri="{BB962C8B-B14F-4D97-AF65-F5344CB8AC3E}">
        <p14:creationId xmlns:p14="http://schemas.microsoft.com/office/powerpoint/2010/main" val="27604673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5406522-4868-4D72-99D2-71BE05BA0889}"/>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34F15EDA-2CFA-495B-9B65-3FFC94000AFB}"/>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49C9878-EC63-46E7-874C-07E9EDA70180}"/>
              </a:ext>
            </a:extLst>
          </p:cNvPr>
          <p:cNvSpPr>
            <a:spLocks noGrp="1"/>
          </p:cNvSpPr>
          <p:nvPr>
            <p:ph type="dt" sz="half" idx="10"/>
          </p:nvPr>
        </p:nvSpPr>
        <p:spPr/>
        <p:txBody>
          <a:bodyPr/>
          <a:lstStyle/>
          <a:p>
            <a:fld id="{E23FAAE0-F6DD-420A-9DD0-005DF74BE680}" type="datetime1">
              <a:rPr lang="fr-FR" smtClean="0"/>
              <a:t>18/11/2025</a:t>
            </a:fld>
            <a:endParaRPr lang="fr-FR"/>
          </a:p>
        </p:txBody>
      </p:sp>
      <p:sp>
        <p:nvSpPr>
          <p:cNvPr id="5" name="Espace réservé du pied de page 4">
            <a:extLst>
              <a:ext uri="{FF2B5EF4-FFF2-40B4-BE49-F238E27FC236}">
                <a16:creationId xmlns:a16="http://schemas.microsoft.com/office/drawing/2014/main" id="{AD166E1B-18D0-426F-ADB4-3CD95E9E741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0F354E3-7D19-4DDE-BD13-F886B3F8A0F3}"/>
              </a:ext>
            </a:extLst>
          </p:cNvPr>
          <p:cNvSpPr>
            <a:spLocks noGrp="1"/>
          </p:cNvSpPr>
          <p:nvPr>
            <p:ph type="sldNum" sz="quarter" idx="12"/>
          </p:nvPr>
        </p:nvSpPr>
        <p:spPr/>
        <p:txBody>
          <a:bodyPr/>
          <a:lstStyle/>
          <a:p>
            <a:fld id="{137EA85A-0942-4B67-9F2B-F541EC90805B}" type="slidenum">
              <a:rPr lang="fr-FR" smtClean="0"/>
              <a:t>‹N°›</a:t>
            </a:fld>
            <a:endParaRPr lang="fr-FR"/>
          </a:p>
        </p:txBody>
      </p:sp>
    </p:spTree>
    <p:extLst>
      <p:ext uri="{BB962C8B-B14F-4D97-AF65-F5344CB8AC3E}">
        <p14:creationId xmlns:p14="http://schemas.microsoft.com/office/powerpoint/2010/main" val="3888333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277FBD6-C6DB-4918-9B33-92F1F093B49D}"/>
              </a:ext>
            </a:extLst>
          </p:cNvPr>
          <p:cNvSpPr>
            <a:spLocks noGrp="1"/>
          </p:cNvSpPr>
          <p:nvPr>
            <p:ph type="title"/>
          </p:nvPr>
        </p:nvSpPr>
        <p:spPr>
          <a:xfrm>
            <a:off x="838200" y="365125"/>
            <a:ext cx="10515600" cy="589915"/>
          </a:xfrm>
          <a:solidFill>
            <a:schemeClr val="accent4">
              <a:lumMod val="20000"/>
              <a:lumOff val="80000"/>
            </a:schemeClr>
          </a:solidFill>
        </p:spPr>
        <p:txBody>
          <a:bodyPr vert="horz" lIns="91440" tIns="45720" rIns="91440" bIns="45720" rtlCol="0" anchor="ctr">
            <a:normAutofit/>
          </a:bodyPr>
          <a:lstStyle>
            <a:lvl1pPr>
              <a:defRPr lang="fr-FR" sz="3200"/>
            </a:lvl1pPr>
          </a:lstStyle>
          <a:p>
            <a:pPr marL="0" lvl="0" algn="ctr"/>
            <a:r>
              <a:rPr lang="fr-FR" dirty="0"/>
              <a:t>Modifiez le style du titre</a:t>
            </a:r>
          </a:p>
        </p:txBody>
      </p:sp>
      <p:sp>
        <p:nvSpPr>
          <p:cNvPr id="3" name="Espace réservé du contenu 2">
            <a:extLst>
              <a:ext uri="{FF2B5EF4-FFF2-40B4-BE49-F238E27FC236}">
                <a16:creationId xmlns:a16="http://schemas.microsoft.com/office/drawing/2014/main" id="{5093DD11-728F-41FB-B9F2-6161919CE797}"/>
              </a:ext>
            </a:extLst>
          </p:cNvPr>
          <p:cNvSpPr>
            <a:spLocks noGrp="1"/>
          </p:cNvSpPr>
          <p:nvPr>
            <p:ph idx="1"/>
          </p:nvPr>
        </p:nvSpPr>
        <p:spPr>
          <a:xfrm>
            <a:off x="838200" y="1178560"/>
            <a:ext cx="10515600" cy="4998403"/>
          </a:xfrm>
        </p:spPr>
        <p:txBody>
          <a:bodyPr/>
          <a:lstStyle>
            <a:lvl1pPr>
              <a:defRPr sz="2400"/>
            </a:lvl1pPr>
            <a:lvl2pPr>
              <a:defRPr sz="2000"/>
            </a:lvl2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4A6B9555-8124-481B-B714-F53D92AAEB3B}"/>
              </a:ext>
            </a:extLst>
          </p:cNvPr>
          <p:cNvSpPr>
            <a:spLocks noGrp="1"/>
          </p:cNvSpPr>
          <p:nvPr>
            <p:ph type="dt" sz="half" idx="10"/>
          </p:nvPr>
        </p:nvSpPr>
        <p:spPr/>
        <p:txBody>
          <a:bodyPr/>
          <a:lstStyle/>
          <a:p>
            <a:fld id="{506D3A98-590D-4D30-A6AD-0BF50CE5F16A}" type="datetime1">
              <a:rPr lang="fr-FR" smtClean="0"/>
              <a:t>18/11/2025</a:t>
            </a:fld>
            <a:endParaRPr lang="fr-FR"/>
          </a:p>
        </p:txBody>
      </p:sp>
      <p:sp>
        <p:nvSpPr>
          <p:cNvPr id="5" name="Espace réservé du pied de page 4">
            <a:extLst>
              <a:ext uri="{FF2B5EF4-FFF2-40B4-BE49-F238E27FC236}">
                <a16:creationId xmlns:a16="http://schemas.microsoft.com/office/drawing/2014/main" id="{2296BA61-7853-4097-9194-251FE6B1EFC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4144C40-CA8A-4EF2-B5A4-9C39AB441CBD}"/>
              </a:ext>
            </a:extLst>
          </p:cNvPr>
          <p:cNvSpPr>
            <a:spLocks noGrp="1"/>
          </p:cNvSpPr>
          <p:nvPr>
            <p:ph type="sldNum" sz="quarter" idx="12"/>
          </p:nvPr>
        </p:nvSpPr>
        <p:spPr/>
        <p:txBody>
          <a:bodyPr/>
          <a:lstStyle/>
          <a:p>
            <a:fld id="{137EA85A-0942-4B67-9F2B-F541EC90805B}" type="slidenum">
              <a:rPr lang="fr-FR" smtClean="0"/>
              <a:t>‹N°›</a:t>
            </a:fld>
            <a:endParaRPr lang="fr-FR"/>
          </a:p>
        </p:txBody>
      </p:sp>
    </p:spTree>
    <p:extLst>
      <p:ext uri="{BB962C8B-B14F-4D97-AF65-F5344CB8AC3E}">
        <p14:creationId xmlns:p14="http://schemas.microsoft.com/office/powerpoint/2010/main" val="2676438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C3C08B-BEAE-44BA-BE6B-9C85E066B8C6}"/>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C05B9F9E-F3D8-462E-B214-A10DD197221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36B43C46-0EC7-4EDC-907E-43979659868C}"/>
              </a:ext>
            </a:extLst>
          </p:cNvPr>
          <p:cNvSpPr>
            <a:spLocks noGrp="1"/>
          </p:cNvSpPr>
          <p:nvPr>
            <p:ph type="dt" sz="half" idx="10"/>
          </p:nvPr>
        </p:nvSpPr>
        <p:spPr/>
        <p:txBody>
          <a:bodyPr/>
          <a:lstStyle/>
          <a:p>
            <a:fld id="{2BC080C4-E712-4B8C-B39A-70AE03CB4752}" type="datetime1">
              <a:rPr lang="fr-FR" smtClean="0"/>
              <a:t>18/11/2025</a:t>
            </a:fld>
            <a:endParaRPr lang="fr-FR"/>
          </a:p>
        </p:txBody>
      </p:sp>
      <p:sp>
        <p:nvSpPr>
          <p:cNvPr id="5" name="Espace réservé du pied de page 4">
            <a:extLst>
              <a:ext uri="{FF2B5EF4-FFF2-40B4-BE49-F238E27FC236}">
                <a16:creationId xmlns:a16="http://schemas.microsoft.com/office/drawing/2014/main" id="{7DF3C790-131A-4E3C-B6DD-B155347AD55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599BDAA-16BB-4C7A-BBB2-02168B5F167F}"/>
              </a:ext>
            </a:extLst>
          </p:cNvPr>
          <p:cNvSpPr>
            <a:spLocks noGrp="1"/>
          </p:cNvSpPr>
          <p:nvPr>
            <p:ph type="sldNum" sz="quarter" idx="12"/>
          </p:nvPr>
        </p:nvSpPr>
        <p:spPr/>
        <p:txBody>
          <a:bodyPr/>
          <a:lstStyle/>
          <a:p>
            <a:fld id="{137EA85A-0942-4B67-9F2B-F541EC90805B}" type="slidenum">
              <a:rPr lang="fr-FR" smtClean="0"/>
              <a:t>‹N°›</a:t>
            </a:fld>
            <a:endParaRPr lang="fr-FR"/>
          </a:p>
        </p:txBody>
      </p:sp>
    </p:spTree>
    <p:extLst>
      <p:ext uri="{BB962C8B-B14F-4D97-AF65-F5344CB8AC3E}">
        <p14:creationId xmlns:p14="http://schemas.microsoft.com/office/powerpoint/2010/main" val="7317549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A71D0E-10F0-4DA5-B74C-A6F125F6810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DC028EDF-A734-401B-AB47-933DBA02D397}"/>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D8A7C8E8-4EBF-4A86-8F3E-217BDA4B99E1}"/>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B4AB2B8D-AB6B-4636-9826-9F82216180E2}"/>
              </a:ext>
            </a:extLst>
          </p:cNvPr>
          <p:cNvSpPr>
            <a:spLocks noGrp="1"/>
          </p:cNvSpPr>
          <p:nvPr>
            <p:ph type="dt" sz="half" idx="10"/>
          </p:nvPr>
        </p:nvSpPr>
        <p:spPr/>
        <p:txBody>
          <a:bodyPr/>
          <a:lstStyle/>
          <a:p>
            <a:fld id="{6EA36B63-1645-4B57-A1C7-6A38E03C4884}" type="datetime1">
              <a:rPr lang="fr-FR" smtClean="0"/>
              <a:t>18/11/2025</a:t>
            </a:fld>
            <a:endParaRPr lang="fr-FR"/>
          </a:p>
        </p:txBody>
      </p:sp>
      <p:sp>
        <p:nvSpPr>
          <p:cNvPr id="6" name="Espace réservé du pied de page 5">
            <a:extLst>
              <a:ext uri="{FF2B5EF4-FFF2-40B4-BE49-F238E27FC236}">
                <a16:creationId xmlns:a16="http://schemas.microsoft.com/office/drawing/2014/main" id="{29088637-1879-4621-B0CD-6D2078009DA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5AABB1C-32F1-42F0-A8C5-EC58089AF65A}"/>
              </a:ext>
            </a:extLst>
          </p:cNvPr>
          <p:cNvSpPr>
            <a:spLocks noGrp="1"/>
          </p:cNvSpPr>
          <p:nvPr>
            <p:ph type="sldNum" sz="quarter" idx="12"/>
          </p:nvPr>
        </p:nvSpPr>
        <p:spPr/>
        <p:txBody>
          <a:bodyPr/>
          <a:lstStyle/>
          <a:p>
            <a:fld id="{137EA85A-0942-4B67-9F2B-F541EC90805B}" type="slidenum">
              <a:rPr lang="fr-FR" smtClean="0"/>
              <a:t>‹N°›</a:t>
            </a:fld>
            <a:endParaRPr lang="fr-FR"/>
          </a:p>
        </p:txBody>
      </p:sp>
    </p:spTree>
    <p:extLst>
      <p:ext uri="{BB962C8B-B14F-4D97-AF65-F5344CB8AC3E}">
        <p14:creationId xmlns:p14="http://schemas.microsoft.com/office/powerpoint/2010/main" val="2236698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8BC399-A54F-46A7-867F-EFE304046A3F}"/>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AA3B6764-1F41-45D9-BBF5-7486762AA2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A83591D4-03CA-492B-811B-3C1B9319703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778D8FEC-D788-4438-9575-B2F6D9E1276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F4173869-5E0A-41A3-9A7A-182EB4CB2466}"/>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23B32C87-AC49-45D4-A9AC-4CD5B7BDF9C2}"/>
              </a:ext>
            </a:extLst>
          </p:cNvPr>
          <p:cNvSpPr>
            <a:spLocks noGrp="1"/>
          </p:cNvSpPr>
          <p:nvPr>
            <p:ph type="dt" sz="half" idx="10"/>
          </p:nvPr>
        </p:nvSpPr>
        <p:spPr/>
        <p:txBody>
          <a:bodyPr/>
          <a:lstStyle/>
          <a:p>
            <a:fld id="{86151C27-7ACF-4DC6-9C89-641971E19CFE}" type="datetime1">
              <a:rPr lang="fr-FR" smtClean="0"/>
              <a:t>18/11/2025</a:t>
            </a:fld>
            <a:endParaRPr lang="fr-FR"/>
          </a:p>
        </p:txBody>
      </p:sp>
      <p:sp>
        <p:nvSpPr>
          <p:cNvPr id="8" name="Espace réservé du pied de page 7">
            <a:extLst>
              <a:ext uri="{FF2B5EF4-FFF2-40B4-BE49-F238E27FC236}">
                <a16:creationId xmlns:a16="http://schemas.microsoft.com/office/drawing/2014/main" id="{579655AB-251E-4F40-9937-DE51C4B7C09D}"/>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B2CF89D2-3E2A-4D4D-AAFF-4F09AB73B0C7}"/>
              </a:ext>
            </a:extLst>
          </p:cNvPr>
          <p:cNvSpPr>
            <a:spLocks noGrp="1"/>
          </p:cNvSpPr>
          <p:nvPr>
            <p:ph type="sldNum" sz="quarter" idx="12"/>
          </p:nvPr>
        </p:nvSpPr>
        <p:spPr/>
        <p:txBody>
          <a:bodyPr/>
          <a:lstStyle/>
          <a:p>
            <a:fld id="{137EA85A-0942-4B67-9F2B-F541EC90805B}" type="slidenum">
              <a:rPr lang="fr-FR" smtClean="0"/>
              <a:t>‹N°›</a:t>
            </a:fld>
            <a:endParaRPr lang="fr-FR"/>
          </a:p>
        </p:txBody>
      </p:sp>
    </p:spTree>
    <p:extLst>
      <p:ext uri="{BB962C8B-B14F-4D97-AF65-F5344CB8AC3E}">
        <p14:creationId xmlns:p14="http://schemas.microsoft.com/office/powerpoint/2010/main" val="1185426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DE18B8-3F9D-4F6A-BBC2-D12C7F24AE7B}"/>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1CC15015-EEE2-43DA-961D-92E3EEC40984}"/>
              </a:ext>
            </a:extLst>
          </p:cNvPr>
          <p:cNvSpPr>
            <a:spLocks noGrp="1"/>
          </p:cNvSpPr>
          <p:nvPr>
            <p:ph type="dt" sz="half" idx="10"/>
          </p:nvPr>
        </p:nvSpPr>
        <p:spPr/>
        <p:txBody>
          <a:bodyPr/>
          <a:lstStyle/>
          <a:p>
            <a:fld id="{1FF07A5C-DAC3-4530-B23D-DF6B399D6D2D}" type="datetime1">
              <a:rPr lang="fr-FR" smtClean="0"/>
              <a:t>18/11/2025</a:t>
            </a:fld>
            <a:endParaRPr lang="fr-FR"/>
          </a:p>
        </p:txBody>
      </p:sp>
      <p:sp>
        <p:nvSpPr>
          <p:cNvPr id="4" name="Espace réservé du pied de page 3">
            <a:extLst>
              <a:ext uri="{FF2B5EF4-FFF2-40B4-BE49-F238E27FC236}">
                <a16:creationId xmlns:a16="http://schemas.microsoft.com/office/drawing/2014/main" id="{403F5F73-529F-45E5-B671-D304E2D8EBD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43FBAB0F-9A70-4C87-A212-9A5B2233B535}"/>
              </a:ext>
            </a:extLst>
          </p:cNvPr>
          <p:cNvSpPr>
            <a:spLocks noGrp="1"/>
          </p:cNvSpPr>
          <p:nvPr>
            <p:ph type="sldNum" sz="quarter" idx="12"/>
          </p:nvPr>
        </p:nvSpPr>
        <p:spPr/>
        <p:txBody>
          <a:bodyPr/>
          <a:lstStyle/>
          <a:p>
            <a:fld id="{137EA85A-0942-4B67-9F2B-F541EC90805B}" type="slidenum">
              <a:rPr lang="fr-FR" smtClean="0"/>
              <a:t>‹N°›</a:t>
            </a:fld>
            <a:endParaRPr lang="fr-FR"/>
          </a:p>
        </p:txBody>
      </p:sp>
    </p:spTree>
    <p:extLst>
      <p:ext uri="{BB962C8B-B14F-4D97-AF65-F5344CB8AC3E}">
        <p14:creationId xmlns:p14="http://schemas.microsoft.com/office/powerpoint/2010/main" val="10752016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D79D580-9DE5-44DF-BCE3-17DF3184E4A2}"/>
              </a:ext>
            </a:extLst>
          </p:cNvPr>
          <p:cNvSpPr>
            <a:spLocks noGrp="1"/>
          </p:cNvSpPr>
          <p:nvPr>
            <p:ph type="dt" sz="half" idx="10"/>
          </p:nvPr>
        </p:nvSpPr>
        <p:spPr/>
        <p:txBody>
          <a:bodyPr/>
          <a:lstStyle/>
          <a:p>
            <a:fld id="{4AEA3026-7ED0-4377-863F-ED4F3F86EE89}" type="datetime1">
              <a:rPr lang="fr-FR" smtClean="0"/>
              <a:t>18/11/2025</a:t>
            </a:fld>
            <a:endParaRPr lang="fr-FR"/>
          </a:p>
        </p:txBody>
      </p:sp>
      <p:sp>
        <p:nvSpPr>
          <p:cNvPr id="3" name="Espace réservé du pied de page 2">
            <a:extLst>
              <a:ext uri="{FF2B5EF4-FFF2-40B4-BE49-F238E27FC236}">
                <a16:creationId xmlns:a16="http://schemas.microsoft.com/office/drawing/2014/main" id="{B71B8EA2-A881-4D5C-B83D-DE639E742DDA}"/>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E79B2111-2056-4309-AFB7-B9C5713F3562}"/>
              </a:ext>
            </a:extLst>
          </p:cNvPr>
          <p:cNvSpPr>
            <a:spLocks noGrp="1"/>
          </p:cNvSpPr>
          <p:nvPr>
            <p:ph type="sldNum" sz="quarter" idx="12"/>
          </p:nvPr>
        </p:nvSpPr>
        <p:spPr/>
        <p:txBody>
          <a:bodyPr/>
          <a:lstStyle/>
          <a:p>
            <a:fld id="{137EA85A-0942-4B67-9F2B-F541EC90805B}" type="slidenum">
              <a:rPr lang="fr-FR" smtClean="0"/>
              <a:t>‹N°›</a:t>
            </a:fld>
            <a:endParaRPr lang="fr-FR"/>
          </a:p>
        </p:txBody>
      </p:sp>
    </p:spTree>
    <p:extLst>
      <p:ext uri="{BB962C8B-B14F-4D97-AF65-F5344CB8AC3E}">
        <p14:creationId xmlns:p14="http://schemas.microsoft.com/office/powerpoint/2010/main" val="3603496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E02DDD-AAE3-4924-92FF-BDC6C313A30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8FB7CAE1-377F-4FCE-A33C-499EBE3850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6163308C-1B8D-4553-B611-70F0C7C416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4DD09CE-2962-4CE2-B688-5752017F7DE0}"/>
              </a:ext>
            </a:extLst>
          </p:cNvPr>
          <p:cNvSpPr>
            <a:spLocks noGrp="1"/>
          </p:cNvSpPr>
          <p:nvPr>
            <p:ph type="dt" sz="half" idx="10"/>
          </p:nvPr>
        </p:nvSpPr>
        <p:spPr/>
        <p:txBody>
          <a:bodyPr/>
          <a:lstStyle/>
          <a:p>
            <a:fld id="{C2DF68FF-7DEC-450C-B420-E98840531A7D}" type="datetime1">
              <a:rPr lang="fr-FR" smtClean="0"/>
              <a:t>18/11/2025</a:t>
            </a:fld>
            <a:endParaRPr lang="fr-FR"/>
          </a:p>
        </p:txBody>
      </p:sp>
      <p:sp>
        <p:nvSpPr>
          <p:cNvPr id="6" name="Espace réservé du pied de page 5">
            <a:extLst>
              <a:ext uri="{FF2B5EF4-FFF2-40B4-BE49-F238E27FC236}">
                <a16:creationId xmlns:a16="http://schemas.microsoft.com/office/drawing/2014/main" id="{FF6252A7-8E4F-4B9E-9E78-5D98D16594A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5A5E82-A9A7-41E3-AA25-3BAAF1FB8BD0}"/>
              </a:ext>
            </a:extLst>
          </p:cNvPr>
          <p:cNvSpPr>
            <a:spLocks noGrp="1"/>
          </p:cNvSpPr>
          <p:nvPr>
            <p:ph type="sldNum" sz="quarter" idx="12"/>
          </p:nvPr>
        </p:nvSpPr>
        <p:spPr/>
        <p:txBody>
          <a:bodyPr/>
          <a:lstStyle/>
          <a:p>
            <a:fld id="{137EA85A-0942-4B67-9F2B-F541EC90805B}" type="slidenum">
              <a:rPr lang="fr-FR" smtClean="0"/>
              <a:t>‹N°›</a:t>
            </a:fld>
            <a:endParaRPr lang="fr-FR"/>
          </a:p>
        </p:txBody>
      </p:sp>
    </p:spTree>
    <p:extLst>
      <p:ext uri="{BB962C8B-B14F-4D97-AF65-F5344CB8AC3E}">
        <p14:creationId xmlns:p14="http://schemas.microsoft.com/office/powerpoint/2010/main" val="38116655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F02D286-BF8F-4247-907B-27E1336ECE4A}"/>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A30079BE-A24A-483B-BAB4-1345A086670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6B36CF23-19F4-48A9-9762-48371B1646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FEC08DAF-D664-4FD3-8E9B-71856E156B50}"/>
              </a:ext>
            </a:extLst>
          </p:cNvPr>
          <p:cNvSpPr>
            <a:spLocks noGrp="1"/>
          </p:cNvSpPr>
          <p:nvPr>
            <p:ph type="dt" sz="half" idx="10"/>
          </p:nvPr>
        </p:nvSpPr>
        <p:spPr/>
        <p:txBody>
          <a:bodyPr/>
          <a:lstStyle/>
          <a:p>
            <a:fld id="{BB167A7E-3FB2-43F9-8D08-85D39BA79D3A}" type="datetime1">
              <a:rPr lang="fr-FR" smtClean="0"/>
              <a:t>18/11/2025</a:t>
            </a:fld>
            <a:endParaRPr lang="fr-FR"/>
          </a:p>
        </p:txBody>
      </p:sp>
      <p:sp>
        <p:nvSpPr>
          <p:cNvPr id="6" name="Espace réservé du pied de page 5">
            <a:extLst>
              <a:ext uri="{FF2B5EF4-FFF2-40B4-BE49-F238E27FC236}">
                <a16:creationId xmlns:a16="http://schemas.microsoft.com/office/drawing/2014/main" id="{010D64AC-D956-4B8B-9AFF-B9D35E2224C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29C40BD-7EE4-4083-B764-DC4DA68DF61C}"/>
              </a:ext>
            </a:extLst>
          </p:cNvPr>
          <p:cNvSpPr>
            <a:spLocks noGrp="1"/>
          </p:cNvSpPr>
          <p:nvPr>
            <p:ph type="sldNum" sz="quarter" idx="12"/>
          </p:nvPr>
        </p:nvSpPr>
        <p:spPr/>
        <p:txBody>
          <a:bodyPr/>
          <a:lstStyle/>
          <a:p>
            <a:fld id="{137EA85A-0942-4B67-9F2B-F541EC90805B}" type="slidenum">
              <a:rPr lang="fr-FR" smtClean="0"/>
              <a:t>‹N°›</a:t>
            </a:fld>
            <a:endParaRPr lang="fr-FR"/>
          </a:p>
        </p:txBody>
      </p:sp>
    </p:spTree>
    <p:extLst>
      <p:ext uri="{BB962C8B-B14F-4D97-AF65-F5344CB8AC3E}">
        <p14:creationId xmlns:p14="http://schemas.microsoft.com/office/powerpoint/2010/main" val="34933582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FAB68CC4-F1AB-4644-B4D9-EF3F5D918D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20100863-9309-4AC7-BFEA-221C124C51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B435B19-27D5-4035-9F32-3103981C2A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14C04E-2125-4650-92F4-64ECE99207E4}" type="datetime1">
              <a:rPr lang="fr-FR" smtClean="0"/>
              <a:t>18/11/2025</a:t>
            </a:fld>
            <a:endParaRPr lang="fr-FR"/>
          </a:p>
        </p:txBody>
      </p:sp>
      <p:sp>
        <p:nvSpPr>
          <p:cNvPr id="5" name="Espace réservé du pied de page 4">
            <a:extLst>
              <a:ext uri="{FF2B5EF4-FFF2-40B4-BE49-F238E27FC236}">
                <a16:creationId xmlns:a16="http://schemas.microsoft.com/office/drawing/2014/main" id="{D8088978-C547-4EE7-B008-86466A9BCEE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A1CD45CC-C55F-4CFC-AA8E-D894838A39B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7EA85A-0942-4B67-9F2B-F541EC90805B}" type="slidenum">
              <a:rPr lang="fr-FR" smtClean="0"/>
              <a:t>‹N°›</a:t>
            </a:fld>
            <a:endParaRPr lang="fr-FR"/>
          </a:p>
        </p:txBody>
      </p:sp>
    </p:spTree>
    <p:extLst>
      <p:ext uri="{BB962C8B-B14F-4D97-AF65-F5344CB8AC3E}">
        <p14:creationId xmlns:p14="http://schemas.microsoft.com/office/powerpoint/2010/main" val="30100028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7.jpeg"/><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26.jpeg"/><Relationship Id="rId5" Type="http://schemas.openxmlformats.org/officeDocument/2006/relationships/hyperlink" Target="https://www.youtube.com/watch?v=WHoH5m83Ga0" TargetMode="External"/><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gif"/><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360.png"/><Relationship Id="rId5" Type="http://schemas.openxmlformats.org/officeDocument/2006/relationships/image" Target="../media/image39.jpeg"/><Relationship Id="rId4" Type="http://schemas.openxmlformats.org/officeDocument/2006/relationships/image" Target="../media/image38.jpeg"/></Relationships>
</file>

<file path=ppt/slides/_rels/slide16.xml.rels><?xml version="1.0" encoding="UTF-8" standalone="yes"?>
<Relationships xmlns="http://schemas.openxmlformats.org/package/2006/relationships"><Relationship Id="rId3" Type="http://schemas.openxmlformats.org/officeDocument/2006/relationships/image" Target="../media/image370.pn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phet.colorado.edu/sims/html/capacitor-lab-basics/latest/capacitor-lab-basics_fr.html"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s/_rels/slide2.xml.rels><?xml version="1.0" encoding="UTF-8" standalone="yes"?>
<Relationships xmlns="http://schemas.openxmlformats.org/package/2006/relationships"><Relationship Id="rId3" Type="http://schemas.openxmlformats.org/officeDocument/2006/relationships/hyperlink" Target="https://fr.wikipedia.org/wiki/Aimant" TargetMode="External"/><Relationship Id="rId7" Type="http://schemas.openxmlformats.org/officeDocument/2006/relationships/image" Target="../media/image3.png"/><Relationship Id="rId2" Type="http://schemas.openxmlformats.org/officeDocument/2006/relationships/hyperlink" Target="https://fr.wikipedia.org/wiki/Antiquit%C3%A9" TargetMode="Externa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hyperlink" Target="https://fr.wikipedia.org/wiki/Ambre"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media" Target="../media/media2.mp4"/><Relationship Id="rId7" Type="http://schemas.openxmlformats.org/officeDocument/2006/relationships/image" Target="../media/image5.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jpeg"/><Relationship Id="rId5" Type="http://schemas.openxmlformats.org/officeDocument/2006/relationships/slideLayout" Target="../slideLayouts/slideLayout2.xml"/><Relationship Id="rId4" Type="http://schemas.openxmlformats.org/officeDocument/2006/relationships/video" Target="../media/media2.mp4"/></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microsoft.com/office/2007/relationships/media" Target="../media/media5.mp4"/><Relationship Id="rId7" Type="http://schemas.openxmlformats.org/officeDocument/2006/relationships/image" Target="../media/image9.pn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8.png"/><Relationship Id="rId5" Type="http://schemas.openxmlformats.org/officeDocument/2006/relationships/slideLayout" Target="../slideLayouts/slideLayout2.xml"/><Relationship Id="rId4" Type="http://schemas.openxmlformats.org/officeDocument/2006/relationships/video" Target="../media/media5.mp4"/></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F617C9-85CB-BD35-82DD-B96A851BDAD9}"/>
              </a:ext>
            </a:extLst>
          </p:cNvPr>
          <p:cNvSpPr>
            <a:spLocks noGrp="1"/>
          </p:cNvSpPr>
          <p:nvPr>
            <p:ph type="ctrTitle"/>
          </p:nvPr>
        </p:nvSpPr>
        <p:spPr/>
        <p:txBody>
          <a:bodyPr/>
          <a:lstStyle/>
          <a:p>
            <a:r>
              <a:rPr lang="fr-FR" dirty="0"/>
              <a:t>Electrostatique</a:t>
            </a:r>
          </a:p>
        </p:txBody>
      </p:sp>
      <p:sp>
        <p:nvSpPr>
          <p:cNvPr id="3" name="Sous-titre 2">
            <a:extLst>
              <a:ext uri="{FF2B5EF4-FFF2-40B4-BE49-F238E27FC236}">
                <a16:creationId xmlns:a16="http://schemas.microsoft.com/office/drawing/2014/main" id="{ADEA7A0B-76ED-03DB-EB49-6C1FD3228134}"/>
              </a:ext>
            </a:extLst>
          </p:cNvPr>
          <p:cNvSpPr>
            <a:spLocks noGrp="1"/>
          </p:cNvSpPr>
          <p:nvPr>
            <p:ph type="subTitle" idx="1"/>
          </p:nvPr>
        </p:nvSpPr>
        <p:spPr/>
        <p:txBody>
          <a:bodyPr/>
          <a:lstStyle/>
          <a:p>
            <a:endParaRPr lang="fr-FR" dirty="0"/>
          </a:p>
        </p:txBody>
      </p:sp>
    </p:spTree>
    <p:extLst>
      <p:ext uri="{BB962C8B-B14F-4D97-AF65-F5344CB8AC3E}">
        <p14:creationId xmlns:p14="http://schemas.microsoft.com/office/powerpoint/2010/main" val="151539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22865B-683A-8515-B450-F2301DBE5E14}"/>
              </a:ext>
            </a:extLst>
          </p:cNvPr>
          <p:cNvSpPr>
            <a:spLocks noGrp="1"/>
          </p:cNvSpPr>
          <p:nvPr>
            <p:ph type="title"/>
          </p:nvPr>
        </p:nvSpPr>
        <p:spPr/>
        <p:txBody>
          <a:bodyPr/>
          <a:lstStyle/>
          <a:p>
            <a:pPr algn="ctr"/>
            <a:r>
              <a:rPr lang="fr-FR" dirty="0"/>
              <a:t>Notion de champs électrique E</a:t>
            </a:r>
          </a:p>
        </p:txBody>
      </p:sp>
      <p:sp>
        <p:nvSpPr>
          <p:cNvPr id="4" name="Espace réservé de la date 3">
            <a:extLst>
              <a:ext uri="{FF2B5EF4-FFF2-40B4-BE49-F238E27FC236}">
                <a16:creationId xmlns:a16="http://schemas.microsoft.com/office/drawing/2014/main" id="{A6EF26E7-6289-FBEB-1570-4C4C9F4798DF}"/>
              </a:ext>
            </a:extLst>
          </p:cNvPr>
          <p:cNvSpPr>
            <a:spLocks noGrp="1"/>
          </p:cNvSpPr>
          <p:nvPr>
            <p:ph type="dt" sz="half" idx="10"/>
          </p:nvPr>
        </p:nvSpPr>
        <p:spPr/>
        <p:txBody>
          <a:bodyPr/>
          <a:lstStyle/>
          <a:p>
            <a:fld id="{506D3A98-590D-4D30-A6AD-0BF50CE5F16A}" type="datetime1">
              <a:rPr lang="fr-FR" smtClean="0"/>
              <a:t>18/11/2025</a:t>
            </a:fld>
            <a:endParaRPr lang="fr-FR"/>
          </a:p>
        </p:txBody>
      </p:sp>
      <p:sp>
        <p:nvSpPr>
          <p:cNvPr id="5" name="Espace réservé du numéro de diapositive 4">
            <a:extLst>
              <a:ext uri="{FF2B5EF4-FFF2-40B4-BE49-F238E27FC236}">
                <a16:creationId xmlns:a16="http://schemas.microsoft.com/office/drawing/2014/main" id="{67395BBD-1A10-24E1-8467-1AD637E3C618}"/>
              </a:ext>
            </a:extLst>
          </p:cNvPr>
          <p:cNvSpPr>
            <a:spLocks noGrp="1"/>
          </p:cNvSpPr>
          <p:nvPr>
            <p:ph type="sldNum" sz="quarter" idx="12"/>
          </p:nvPr>
        </p:nvSpPr>
        <p:spPr/>
        <p:txBody>
          <a:bodyPr/>
          <a:lstStyle/>
          <a:p>
            <a:fld id="{137EA85A-0942-4B67-9F2B-F541EC90805B}" type="slidenum">
              <a:rPr lang="fr-FR" smtClean="0"/>
              <a:t>10</a:t>
            </a:fld>
            <a:endParaRPr lang="fr-FR"/>
          </a:p>
        </p:txBody>
      </p:sp>
      <p:pic>
        <p:nvPicPr>
          <p:cNvPr id="17" name="Image 16">
            <a:extLst>
              <a:ext uri="{FF2B5EF4-FFF2-40B4-BE49-F238E27FC236}">
                <a16:creationId xmlns:a16="http://schemas.microsoft.com/office/drawing/2014/main" id="{FDBF75F0-40AA-6640-23C3-61DCDD256540}"/>
              </a:ext>
            </a:extLst>
          </p:cNvPr>
          <p:cNvPicPr>
            <a:picLocks noChangeAspect="1"/>
          </p:cNvPicPr>
          <p:nvPr/>
        </p:nvPicPr>
        <p:blipFill>
          <a:blip r:embed="rId2"/>
          <a:stretch>
            <a:fillRect/>
          </a:stretch>
        </p:blipFill>
        <p:spPr>
          <a:xfrm>
            <a:off x="2591383" y="3470786"/>
            <a:ext cx="2153173" cy="3224124"/>
          </a:xfrm>
          <a:prstGeom prst="rect">
            <a:avLst/>
          </a:prstGeom>
        </p:spPr>
      </p:pic>
      <p:sp>
        <p:nvSpPr>
          <p:cNvPr id="18" name="ZoneTexte 17">
            <a:extLst>
              <a:ext uri="{FF2B5EF4-FFF2-40B4-BE49-F238E27FC236}">
                <a16:creationId xmlns:a16="http://schemas.microsoft.com/office/drawing/2014/main" id="{FCAA2775-A8FA-7114-40FE-C7CEC92D72B8}"/>
              </a:ext>
            </a:extLst>
          </p:cNvPr>
          <p:cNvSpPr txBox="1"/>
          <p:nvPr/>
        </p:nvSpPr>
        <p:spPr>
          <a:xfrm>
            <a:off x="5470500" y="4116010"/>
            <a:ext cx="5573419" cy="1200329"/>
          </a:xfrm>
          <a:prstGeom prst="rect">
            <a:avLst/>
          </a:prstGeom>
          <a:noFill/>
        </p:spPr>
        <p:txBody>
          <a:bodyPr wrap="square" rtlCol="0">
            <a:spAutoFit/>
          </a:bodyPr>
          <a:lstStyle/>
          <a:p>
            <a:r>
              <a:rPr lang="fr-FR" dirty="0"/>
              <a:t>Une différence de potentiel (tension) entre 2 plaques génèrent un champ électrique E (en rouge) et un électron placé entre ces 2 plaques subira une force F=q*E (avec q la charge de l’électron)</a:t>
            </a:r>
          </a:p>
        </p:txBody>
      </p:sp>
      <p:sp>
        <p:nvSpPr>
          <p:cNvPr id="19" name="ZoneTexte 18">
            <a:extLst>
              <a:ext uri="{FF2B5EF4-FFF2-40B4-BE49-F238E27FC236}">
                <a16:creationId xmlns:a16="http://schemas.microsoft.com/office/drawing/2014/main" id="{7318FE84-DFAB-29E7-F4D1-51934E65F5AD}"/>
              </a:ext>
            </a:extLst>
          </p:cNvPr>
          <p:cNvSpPr txBox="1"/>
          <p:nvPr/>
        </p:nvSpPr>
        <p:spPr>
          <a:xfrm>
            <a:off x="1780247" y="3228945"/>
            <a:ext cx="5092163" cy="400110"/>
          </a:xfrm>
          <a:prstGeom prst="rect">
            <a:avLst/>
          </a:prstGeom>
          <a:noFill/>
        </p:spPr>
        <p:txBody>
          <a:bodyPr wrap="none" rtlCol="0">
            <a:spAutoFit/>
          </a:bodyPr>
          <a:lstStyle/>
          <a:p>
            <a:r>
              <a:rPr lang="fr-FR" sz="2000" b="1" dirty="0"/>
              <a:t>Tension, Champs électrique et force électrique</a:t>
            </a:r>
          </a:p>
        </p:txBody>
      </p:sp>
      <p:sp>
        <p:nvSpPr>
          <p:cNvPr id="7" name="ZoneTexte 6">
            <a:extLst>
              <a:ext uri="{FF2B5EF4-FFF2-40B4-BE49-F238E27FC236}">
                <a16:creationId xmlns:a16="http://schemas.microsoft.com/office/drawing/2014/main" id="{8F99BC77-7691-A42F-0B71-A086AFA8F745}"/>
              </a:ext>
            </a:extLst>
          </p:cNvPr>
          <p:cNvSpPr txBox="1"/>
          <p:nvPr/>
        </p:nvSpPr>
        <p:spPr>
          <a:xfrm>
            <a:off x="3228771" y="3629055"/>
            <a:ext cx="296876" cy="369332"/>
          </a:xfrm>
          <a:prstGeom prst="rect">
            <a:avLst/>
          </a:prstGeom>
          <a:noFill/>
        </p:spPr>
        <p:txBody>
          <a:bodyPr wrap="none" rtlCol="0">
            <a:spAutoFit/>
          </a:bodyPr>
          <a:lstStyle/>
          <a:p>
            <a:r>
              <a:rPr lang="fr-FR" b="1" dirty="0"/>
              <a:t>E</a:t>
            </a:r>
          </a:p>
        </p:txBody>
      </p:sp>
      <p:cxnSp>
        <p:nvCxnSpPr>
          <p:cNvPr id="10" name="Connecteur droit avec flèche 9">
            <a:extLst>
              <a:ext uri="{FF2B5EF4-FFF2-40B4-BE49-F238E27FC236}">
                <a16:creationId xmlns:a16="http://schemas.microsoft.com/office/drawing/2014/main" id="{20B4A5F4-3DA2-864C-F39F-854455745149}"/>
              </a:ext>
            </a:extLst>
          </p:cNvPr>
          <p:cNvCxnSpPr>
            <a:cxnSpLocks/>
          </p:cNvCxnSpPr>
          <p:nvPr/>
        </p:nvCxnSpPr>
        <p:spPr>
          <a:xfrm>
            <a:off x="3228771" y="3723071"/>
            <a:ext cx="33643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ZoneTexte 7">
            <a:extLst>
              <a:ext uri="{FF2B5EF4-FFF2-40B4-BE49-F238E27FC236}">
                <a16:creationId xmlns:a16="http://schemas.microsoft.com/office/drawing/2014/main" id="{F97A6448-CFFE-EE28-4A7A-746D7313A431}"/>
              </a:ext>
            </a:extLst>
          </p:cNvPr>
          <p:cNvSpPr txBox="1"/>
          <p:nvPr/>
        </p:nvSpPr>
        <p:spPr>
          <a:xfrm>
            <a:off x="838200" y="1264344"/>
            <a:ext cx="10515599" cy="646331"/>
          </a:xfrm>
          <a:prstGeom prst="rect">
            <a:avLst/>
          </a:prstGeom>
          <a:solidFill>
            <a:schemeClr val="accent3">
              <a:lumMod val="20000"/>
              <a:lumOff val="80000"/>
            </a:schemeClr>
          </a:solidFill>
        </p:spPr>
        <p:txBody>
          <a:bodyPr wrap="square" rtlCol="0">
            <a:spAutoFit/>
          </a:bodyPr>
          <a:lstStyle/>
          <a:p>
            <a:r>
              <a:rPr lang="fr-FR" b="1" dirty="0"/>
              <a:t>Et pour beaucoup plus de charge ? </a:t>
            </a:r>
            <a:r>
              <a:rPr lang="fr-FR" dirty="0"/>
              <a:t>Supposons que l’on ait 10</a:t>
            </a:r>
            <a:r>
              <a:rPr lang="fr-FR" baseline="30000" dirty="0"/>
              <a:t>13 </a:t>
            </a:r>
            <a:r>
              <a:rPr lang="fr-FR" dirty="0"/>
              <a:t>électrons sur la plaque de gauche (chargée négativement), il manquera 10</a:t>
            </a:r>
            <a:r>
              <a:rPr lang="fr-FR" baseline="30000" dirty="0"/>
              <a:t>13 </a:t>
            </a:r>
            <a:r>
              <a:rPr lang="fr-FR" dirty="0"/>
              <a:t>électrons sur la plaque de droite (elle sera chargée positivement)</a:t>
            </a:r>
          </a:p>
        </p:txBody>
      </p:sp>
      <p:sp>
        <p:nvSpPr>
          <p:cNvPr id="9" name="ZoneTexte 8">
            <a:extLst>
              <a:ext uri="{FF2B5EF4-FFF2-40B4-BE49-F238E27FC236}">
                <a16:creationId xmlns:a16="http://schemas.microsoft.com/office/drawing/2014/main" id="{0EA0B8A2-1A88-DADB-51BC-DBFFCBD19625}"/>
              </a:ext>
            </a:extLst>
          </p:cNvPr>
          <p:cNvSpPr txBox="1"/>
          <p:nvPr/>
        </p:nvSpPr>
        <p:spPr>
          <a:xfrm>
            <a:off x="697974" y="2096890"/>
            <a:ext cx="10345945" cy="923330"/>
          </a:xfrm>
          <a:prstGeom prst="rect">
            <a:avLst/>
          </a:prstGeom>
          <a:noFill/>
        </p:spPr>
        <p:txBody>
          <a:bodyPr wrap="square" rtlCol="0">
            <a:spAutoFit/>
          </a:bodyPr>
          <a:lstStyle/>
          <a:p>
            <a:r>
              <a:rPr lang="fr-FR" dirty="0"/>
              <a:t>Un électron qui serait placé entre ces 2 plaques subirait une force F qui le pousserait vers l’extérieur. Cette force électrostatique créée par l’ensemble des charges placées de part et d’autre des plaques et appliqué à la charge de l’électron q est égale à F = q x E (avec E = V / d) et d est la distance entre les plaques</a:t>
            </a:r>
          </a:p>
        </p:txBody>
      </p:sp>
      <p:sp>
        <p:nvSpPr>
          <p:cNvPr id="11" name="ZoneTexte 10">
            <a:extLst>
              <a:ext uri="{FF2B5EF4-FFF2-40B4-BE49-F238E27FC236}">
                <a16:creationId xmlns:a16="http://schemas.microsoft.com/office/drawing/2014/main" id="{5D05FAB4-698C-C8F9-5226-4839A405881C}"/>
              </a:ext>
            </a:extLst>
          </p:cNvPr>
          <p:cNvSpPr txBox="1"/>
          <p:nvPr/>
        </p:nvSpPr>
        <p:spPr>
          <a:xfrm>
            <a:off x="4183811" y="4716175"/>
            <a:ext cx="296876" cy="369332"/>
          </a:xfrm>
          <a:prstGeom prst="rect">
            <a:avLst/>
          </a:prstGeom>
          <a:noFill/>
        </p:spPr>
        <p:txBody>
          <a:bodyPr wrap="none" rtlCol="0">
            <a:spAutoFit/>
          </a:bodyPr>
          <a:lstStyle/>
          <a:p>
            <a:r>
              <a:rPr lang="fr-FR" b="1" dirty="0"/>
              <a:t>F</a:t>
            </a:r>
          </a:p>
        </p:txBody>
      </p:sp>
      <p:cxnSp>
        <p:nvCxnSpPr>
          <p:cNvPr id="12" name="Connecteur droit avec flèche 11">
            <a:extLst>
              <a:ext uri="{FF2B5EF4-FFF2-40B4-BE49-F238E27FC236}">
                <a16:creationId xmlns:a16="http://schemas.microsoft.com/office/drawing/2014/main" id="{480000C5-9F12-60DD-FC0D-57CA77628760}"/>
              </a:ext>
            </a:extLst>
          </p:cNvPr>
          <p:cNvCxnSpPr>
            <a:cxnSpLocks/>
          </p:cNvCxnSpPr>
          <p:nvPr/>
        </p:nvCxnSpPr>
        <p:spPr>
          <a:xfrm>
            <a:off x="4183811" y="4810191"/>
            <a:ext cx="33643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00124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04FAB2-C1C2-75F6-CF83-6410981174E0}"/>
              </a:ext>
            </a:extLst>
          </p:cNvPr>
          <p:cNvSpPr>
            <a:spLocks noGrp="1"/>
          </p:cNvSpPr>
          <p:nvPr>
            <p:ph type="title"/>
          </p:nvPr>
        </p:nvSpPr>
        <p:spPr/>
        <p:txBody>
          <a:bodyPr/>
          <a:lstStyle/>
          <a:p>
            <a:pPr algn="ctr"/>
            <a:r>
              <a:rPr lang="fr-FR" dirty="0"/>
              <a:t>application de la force électrique : Le tube cathodique </a:t>
            </a:r>
          </a:p>
        </p:txBody>
      </p:sp>
      <p:pic>
        <p:nvPicPr>
          <p:cNvPr id="4" name="Cathode ray - How does it work - Animated with 3d - YouTube">
            <a:hlinkClick r:id="" action="ppaction://media"/>
            <a:extLst>
              <a:ext uri="{FF2B5EF4-FFF2-40B4-BE49-F238E27FC236}">
                <a16:creationId xmlns:a16="http://schemas.microsoft.com/office/drawing/2014/main" id="{283F2277-B8E6-9284-7F98-715FC95BC28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00012" y="3966726"/>
            <a:ext cx="5015938" cy="2819400"/>
          </a:xfrm>
          <a:prstGeom prst="rect">
            <a:avLst/>
          </a:prstGeom>
        </p:spPr>
      </p:pic>
      <p:sp>
        <p:nvSpPr>
          <p:cNvPr id="6" name="ZoneTexte 5">
            <a:extLst>
              <a:ext uri="{FF2B5EF4-FFF2-40B4-BE49-F238E27FC236}">
                <a16:creationId xmlns:a16="http://schemas.microsoft.com/office/drawing/2014/main" id="{9CE59F4A-B33A-E07E-0630-3D80B5E4F7DB}"/>
              </a:ext>
            </a:extLst>
          </p:cNvPr>
          <p:cNvSpPr txBox="1"/>
          <p:nvPr/>
        </p:nvSpPr>
        <p:spPr>
          <a:xfrm>
            <a:off x="5638800" y="5846544"/>
            <a:ext cx="5715000" cy="646331"/>
          </a:xfrm>
          <a:prstGeom prst="rect">
            <a:avLst/>
          </a:prstGeom>
          <a:noFill/>
        </p:spPr>
        <p:txBody>
          <a:bodyPr wrap="square">
            <a:spAutoFit/>
          </a:bodyPr>
          <a:lstStyle/>
          <a:p>
            <a:r>
              <a:rPr lang="fr-FR" dirty="0"/>
              <a:t> un peu d’histoire :</a:t>
            </a:r>
          </a:p>
          <a:p>
            <a:r>
              <a:rPr lang="fr-FR" dirty="0"/>
              <a:t> </a:t>
            </a:r>
            <a:r>
              <a:rPr lang="fr-FR" dirty="0">
                <a:hlinkClick r:id="rId5"/>
              </a:rPr>
              <a:t>https://www.youtube.com/watch?v=WHoH5m83Ga0</a:t>
            </a:r>
            <a:r>
              <a:rPr lang="fr-FR" dirty="0"/>
              <a:t> </a:t>
            </a:r>
          </a:p>
        </p:txBody>
      </p:sp>
      <p:sp>
        <p:nvSpPr>
          <p:cNvPr id="9" name="ZoneTexte 8">
            <a:extLst>
              <a:ext uri="{FF2B5EF4-FFF2-40B4-BE49-F238E27FC236}">
                <a16:creationId xmlns:a16="http://schemas.microsoft.com/office/drawing/2014/main" id="{837D5A75-708B-002F-3F7D-6AF299940D6F}"/>
              </a:ext>
            </a:extLst>
          </p:cNvPr>
          <p:cNvSpPr txBox="1"/>
          <p:nvPr/>
        </p:nvSpPr>
        <p:spPr>
          <a:xfrm>
            <a:off x="1227772" y="1204576"/>
            <a:ext cx="2527936" cy="369332"/>
          </a:xfrm>
          <a:prstGeom prst="rect">
            <a:avLst/>
          </a:prstGeom>
          <a:noFill/>
        </p:spPr>
        <p:txBody>
          <a:bodyPr wrap="none" rtlCol="0">
            <a:spAutoFit/>
          </a:bodyPr>
          <a:lstStyle/>
          <a:p>
            <a:r>
              <a:rPr lang="fr-FR" dirty="0"/>
              <a:t>Les anciens oscilloscopes</a:t>
            </a:r>
          </a:p>
        </p:txBody>
      </p:sp>
      <p:pic>
        <p:nvPicPr>
          <p:cNvPr id="4098" name="Picture 2" descr="Principe d'un oscilloscope">
            <a:extLst>
              <a:ext uri="{FF2B5EF4-FFF2-40B4-BE49-F238E27FC236}">
                <a16:creationId xmlns:a16="http://schemas.microsoft.com/office/drawing/2014/main" id="{62241FDB-8081-7D5F-8766-1EB659E00EC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38800" y="963930"/>
            <a:ext cx="5715000" cy="32385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F317D340-57E0-D5CA-4584-BC4934630D0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41119" y="1737360"/>
            <a:ext cx="3226435" cy="1533129"/>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C847686C-CE84-B2E1-B74C-63F933D2A483}"/>
              </a:ext>
            </a:extLst>
          </p:cNvPr>
          <p:cNvSpPr txBox="1"/>
          <p:nvPr/>
        </p:nvSpPr>
        <p:spPr>
          <a:xfrm>
            <a:off x="5720081" y="4285823"/>
            <a:ext cx="5715000" cy="1477328"/>
          </a:xfrm>
          <a:prstGeom prst="rect">
            <a:avLst/>
          </a:prstGeom>
          <a:noFill/>
        </p:spPr>
        <p:txBody>
          <a:bodyPr wrap="square" rtlCol="0">
            <a:spAutoFit/>
          </a:bodyPr>
          <a:lstStyle/>
          <a:p>
            <a:r>
              <a:rPr lang="fr-FR" dirty="0"/>
              <a:t>Un faisceau d’électron peut être dévié par :</a:t>
            </a:r>
          </a:p>
          <a:p>
            <a:pPr marL="285750" indent="-285750">
              <a:buFont typeface="Arial" panose="020B0604020202020204" pitchFamily="34" charset="0"/>
              <a:buChar char="•"/>
            </a:pPr>
            <a:r>
              <a:rPr lang="fr-FR" dirty="0"/>
              <a:t>un champs électrique (créé par une différence de potentiel)</a:t>
            </a:r>
          </a:p>
          <a:p>
            <a:pPr marL="285750" indent="-285750">
              <a:buFont typeface="Arial" panose="020B0604020202020204" pitchFamily="34" charset="0"/>
              <a:buChar char="•"/>
            </a:pPr>
            <a:r>
              <a:rPr lang="fr-FR" dirty="0"/>
              <a:t>un champs magnétique (un aimant, principe de la force de Laplace que nous verrons plus loin)</a:t>
            </a:r>
          </a:p>
        </p:txBody>
      </p:sp>
      <p:sp>
        <p:nvSpPr>
          <p:cNvPr id="3" name="Espace réservé de la date 2">
            <a:extLst>
              <a:ext uri="{FF2B5EF4-FFF2-40B4-BE49-F238E27FC236}">
                <a16:creationId xmlns:a16="http://schemas.microsoft.com/office/drawing/2014/main" id="{5271C051-86E6-2D30-F280-54A39AD2399B}"/>
              </a:ext>
            </a:extLst>
          </p:cNvPr>
          <p:cNvSpPr>
            <a:spLocks noGrp="1"/>
          </p:cNvSpPr>
          <p:nvPr>
            <p:ph type="dt" sz="half" idx="10"/>
          </p:nvPr>
        </p:nvSpPr>
        <p:spPr/>
        <p:txBody>
          <a:bodyPr/>
          <a:lstStyle/>
          <a:p>
            <a:fld id="{4B2199F2-7075-4FF4-A99A-774DE56EB26C}" type="datetime1">
              <a:rPr lang="fr-FR" smtClean="0"/>
              <a:t>18/11/2025</a:t>
            </a:fld>
            <a:endParaRPr lang="fr-FR"/>
          </a:p>
        </p:txBody>
      </p:sp>
      <p:sp>
        <p:nvSpPr>
          <p:cNvPr id="5" name="Espace réservé du numéro de diapositive 4">
            <a:extLst>
              <a:ext uri="{FF2B5EF4-FFF2-40B4-BE49-F238E27FC236}">
                <a16:creationId xmlns:a16="http://schemas.microsoft.com/office/drawing/2014/main" id="{F9CCBA35-AE6C-3545-185C-4EDC81BD4271}"/>
              </a:ext>
            </a:extLst>
          </p:cNvPr>
          <p:cNvSpPr>
            <a:spLocks noGrp="1"/>
          </p:cNvSpPr>
          <p:nvPr>
            <p:ph type="sldNum" sz="quarter" idx="12"/>
          </p:nvPr>
        </p:nvSpPr>
        <p:spPr/>
        <p:txBody>
          <a:bodyPr/>
          <a:lstStyle/>
          <a:p>
            <a:fld id="{137EA85A-0942-4B67-9F2B-F541EC90805B}" type="slidenum">
              <a:rPr lang="fr-FR" smtClean="0"/>
              <a:t>11</a:t>
            </a:fld>
            <a:endParaRPr lang="fr-FR"/>
          </a:p>
        </p:txBody>
      </p:sp>
    </p:spTree>
    <p:extLst>
      <p:ext uri="{BB962C8B-B14F-4D97-AF65-F5344CB8AC3E}">
        <p14:creationId xmlns:p14="http://schemas.microsoft.com/office/powerpoint/2010/main" val="898498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750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E276606-4FCA-EFDC-D036-B68C205EAF05}"/>
              </a:ext>
            </a:extLst>
          </p:cNvPr>
          <p:cNvSpPr>
            <a:spLocks noGrp="1"/>
          </p:cNvSpPr>
          <p:nvPr>
            <p:ph type="title"/>
          </p:nvPr>
        </p:nvSpPr>
        <p:spPr/>
        <p:txBody>
          <a:bodyPr/>
          <a:lstStyle/>
          <a:p>
            <a:pPr algn="ctr"/>
            <a:r>
              <a:rPr lang="fr-FR" dirty="0"/>
              <a:t>Explication de l’effet de pointe</a:t>
            </a:r>
          </a:p>
        </p:txBody>
      </p:sp>
      <p:pic>
        <p:nvPicPr>
          <p:cNvPr id="5" name="Image 4">
            <a:extLst>
              <a:ext uri="{FF2B5EF4-FFF2-40B4-BE49-F238E27FC236}">
                <a16:creationId xmlns:a16="http://schemas.microsoft.com/office/drawing/2014/main" id="{9AC4159D-80B0-77F6-9FAB-95A36EEBEF11}"/>
              </a:ext>
            </a:extLst>
          </p:cNvPr>
          <p:cNvPicPr>
            <a:picLocks noChangeAspect="1"/>
          </p:cNvPicPr>
          <p:nvPr/>
        </p:nvPicPr>
        <p:blipFill>
          <a:blip r:embed="rId2"/>
          <a:stretch>
            <a:fillRect/>
          </a:stretch>
        </p:blipFill>
        <p:spPr>
          <a:xfrm>
            <a:off x="1055076" y="1207712"/>
            <a:ext cx="6428491" cy="2473427"/>
          </a:xfrm>
          <a:prstGeom prst="rect">
            <a:avLst/>
          </a:prstGeom>
        </p:spPr>
      </p:pic>
      <p:sp>
        <p:nvSpPr>
          <p:cNvPr id="6" name="ZoneTexte 5">
            <a:extLst>
              <a:ext uri="{FF2B5EF4-FFF2-40B4-BE49-F238E27FC236}">
                <a16:creationId xmlns:a16="http://schemas.microsoft.com/office/drawing/2014/main" id="{19A5B893-D135-7094-91FA-1885EAF9B020}"/>
              </a:ext>
            </a:extLst>
          </p:cNvPr>
          <p:cNvSpPr txBox="1"/>
          <p:nvPr/>
        </p:nvSpPr>
        <p:spPr>
          <a:xfrm>
            <a:off x="8119068" y="1416818"/>
            <a:ext cx="3234732" cy="4247317"/>
          </a:xfrm>
          <a:prstGeom prst="rect">
            <a:avLst/>
          </a:prstGeom>
          <a:noFill/>
        </p:spPr>
        <p:txBody>
          <a:bodyPr wrap="square" rtlCol="0">
            <a:spAutoFit/>
          </a:bodyPr>
          <a:lstStyle/>
          <a:p>
            <a:r>
              <a:rPr lang="fr-FR" dirty="0"/>
              <a:t>Une boule de Rayon R1 (chargée positivement) est reliée à une boule plus petite de rayon R2 avec R1=10*R2</a:t>
            </a:r>
          </a:p>
          <a:p>
            <a:endParaRPr lang="fr-FR" dirty="0"/>
          </a:p>
          <a:p>
            <a:r>
              <a:rPr lang="fr-FR" dirty="0"/>
              <a:t>Les 2 boules étant au même potentiel et puisque plus la boule est grande et plus celle-ci peut accueillir des charges on trouve que q1= 10*q2</a:t>
            </a:r>
          </a:p>
          <a:p>
            <a:endParaRPr lang="fr-FR" dirty="0"/>
          </a:p>
          <a:p>
            <a:r>
              <a:rPr lang="fr-FR" dirty="0"/>
              <a:t>Par contre ces charges sont réparties à la surface de chaque sphère et donc la densité de charge </a:t>
            </a:r>
            <a:r>
              <a:rPr lang="el-GR" b="1" dirty="0"/>
              <a:t>σ</a:t>
            </a:r>
            <a:r>
              <a:rPr lang="fr-FR" b="1" dirty="0"/>
              <a:t> = q/(4</a:t>
            </a:r>
            <a:r>
              <a:rPr lang="el-GR" b="1" dirty="0"/>
              <a:t>π</a:t>
            </a:r>
            <a:r>
              <a:rPr lang="fr-FR" b="1" dirty="0"/>
              <a:t>R)</a:t>
            </a:r>
            <a:r>
              <a:rPr lang="fr-FR" b="1" baseline="30000" dirty="0"/>
              <a:t>2</a:t>
            </a:r>
            <a:endParaRPr lang="fr-FR" baseline="30000" dirty="0"/>
          </a:p>
        </p:txBody>
      </p:sp>
      <p:sp>
        <p:nvSpPr>
          <p:cNvPr id="7" name="ZoneTexte 6">
            <a:extLst>
              <a:ext uri="{FF2B5EF4-FFF2-40B4-BE49-F238E27FC236}">
                <a16:creationId xmlns:a16="http://schemas.microsoft.com/office/drawing/2014/main" id="{2EC63C83-209B-6344-92E5-3941208FAD62}"/>
              </a:ext>
            </a:extLst>
          </p:cNvPr>
          <p:cNvSpPr txBox="1"/>
          <p:nvPr/>
        </p:nvSpPr>
        <p:spPr>
          <a:xfrm>
            <a:off x="6096000" y="3063110"/>
            <a:ext cx="1135247" cy="369332"/>
          </a:xfrm>
          <a:prstGeom prst="rect">
            <a:avLst/>
          </a:prstGeom>
          <a:noFill/>
        </p:spPr>
        <p:txBody>
          <a:bodyPr wrap="none" rtlCol="0">
            <a:spAutoFit/>
          </a:bodyPr>
          <a:lstStyle/>
          <a:p>
            <a:r>
              <a:rPr lang="fr-FR" dirty="0"/>
              <a:t>q1=100nC</a:t>
            </a:r>
          </a:p>
        </p:txBody>
      </p:sp>
      <p:sp>
        <p:nvSpPr>
          <p:cNvPr id="8" name="ZoneTexte 7">
            <a:extLst>
              <a:ext uri="{FF2B5EF4-FFF2-40B4-BE49-F238E27FC236}">
                <a16:creationId xmlns:a16="http://schemas.microsoft.com/office/drawing/2014/main" id="{43AEC6FA-4EDF-E0D1-C204-D6599E60D11B}"/>
              </a:ext>
            </a:extLst>
          </p:cNvPr>
          <p:cNvSpPr txBox="1"/>
          <p:nvPr/>
        </p:nvSpPr>
        <p:spPr>
          <a:xfrm>
            <a:off x="942870" y="3681139"/>
            <a:ext cx="1018227" cy="369332"/>
          </a:xfrm>
          <a:prstGeom prst="rect">
            <a:avLst/>
          </a:prstGeom>
          <a:noFill/>
        </p:spPr>
        <p:txBody>
          <a:bodyPr wrap="none" rtlCol="0">
            <a:spAutoFit/>
          </a:bodyPr>
          <a:lstStyle/>
          <a:p>
            <a:r>
              <a:rPr lang="fr-FR" dirty="0"/>
              <a:t>q2=10nC</a:t>
            </a:r>
          </a:p>
        </p:txBody>
      </p:sp>
      <p:pic>
        <p:nvPicPr>
          <p:cNvPr id="12" name="Image 11">
            <a:extLst>
              <a:ext uri="{FF2B5EF4-FFF2-40B4-BE49-F238E27FC236}">
                <a16:creationId xmlns:a16="http://schemas.microsoft.com/office/drawing/2014/main" id="{18FEDB9D-D2F9-13C7-3184-77F12933538D}"/>
              </a:ext>
            </a:extLst>
          </p:cNvPr>
          <p:cNvPicPr>
            <a:picLocks noChangeAspect="1"/>
          </p:cNvPicPr>
          <p:nvPr/>
        </p:nvPicPr>
        <p:blipFill>
          <a:blip r:embed="rId3"/>
          <a:stretch>
            <a:fillRect/>
          </a:stretch>
        </p:blipFill>
        <p:spPr>
          <a:xfrm>
            <a:off x="3874525" y="4438986"/>
            <a:ext cx="1059272" cy="533446"/>
          </a:xfrm>
          <a:prstGeom prst="rect">
            <a:avLst/>
          </a:prstGeom>
        </p:spPr>
      </p:pic>
      <p:sp>
        <p:nvSpPr>
          <p:cNvPr id="14" name="ZoneTexte 13">
            <a:extLst>
              <a:ext uri="{FF2B5EF4-FFF2-40B4-BE49-F238E27FC236}">
                <a16:creationId xmlns:a16="http://schemas.microsoft.com/office/drawing/2014/main" id="{0E3135B8-8DF1-8176-E651-91C31F08D567}"/>
              </a:ext>
            </a:extLst>
          </p:cNvPr>
          <p:cNvSpPr txBox="1"/>
          <p:nvPr/>
        </p:nvSpPr>
        <p:spPr>
          <a:xfrm>
            <a:off x="2872644" y="3749145"/>
            <a:ext cx="1756194" cy="369332"/>
          </a:xfrm>
          <a:prstGeom prst="rect">
            <a:avLst/>
          </a:prstGeom>
          <a:noFill/>
        </p:spPr>
        <p:txBody>
          <a:bodyPr wrap="square">
            <a:spAutoFit/>
          </a:bodyPr>
          <a:lstStyle/>
          <a:p>
            <a:r>
              <a:rPr lang="fr-FR" b="1" dirty="0"/>
              <a:t>q</a:t>
            </a:r>
            <a:r>
              <a:rPr lang="fr-FR" b="1" baseline="-25000" dirty="0"/>
              <a:t>1</a:t>
            </a:r>
            <a:r>
              <a:rPr lang="el-GR" b="1" dirty="0"/>
              <a:t> </a:t>
            </a:r>
            <a:r>
              <a:rPr lang="fr-FR" b="1" dirty="0"/>
              <a:t>= </a:t>
            </a:r>
            <a:r>
              <a:rPr lang="el-GR" b="1" dirty="0"/>
              <a:t>σ</a:t>
            </a:r>
            <a:r>
              <a:rPr lang="fr-FR" b="1" baseline="-25000" dirty="0"/>
              <a:t>1</a:t>
            </a:r>
            <a:r>
              <a:rPr lang="fr-FR" b="1" dirty="0"/>
              <a:t>*4</a:t>
            </a:r>
            <a:r>
              <a:rPr lang="el-GR" b="1" dirty="0"/>
              <a:t>π</a:t>
            </a:r>
            <a:r>
              <a:rPr lang="fr-FR" b="1" dirty="0"/>
              <a:t>R</a:t>
            </a:r>
            <a:r>
              <a:rPr lang="fr-FR" b="1" baseline="-25000" dirty="0"/>
              <a:t>1</a:t>
            </a:r>
            <a:r>
              <a:rPr lang="fr-FR" b="1" baseline="30000" dirty="0"/>
              <a:t>2 </a:t>
            </a:r>
            <a:r>
              <a:rPr lang="fr-FR" b="1" dirty="0"/>
              <a:t> </a:t>
            </a:r>
            <a:endParaRPr lang="fr-FR" baseline="-25000" dirty="0"/>
          </a:p>
        </p:txBody>
      </p:sp>
      <p:sp>
        <p:nvSpPr>
          <p:cNvPr id="15" name="ZoneTexte 14">
            <a:extLst>
              <a:ext uri="{FF2B5EF4-FFF2-40B4-BE49-F238E27FC236}">
                <a16:creationId xmlns:a16="http://schemas.microsoft.com/office/drawing/2014/main" id="{868145EA-17CD-D5D9-4909-213893A4A1D1}"/>
              </a:ext>
            </a:extLst>
          </p:cNvPr>
          <p:cNvSpPr txBox="1"/>
          <p:nvPr/>
        </p:nvSpPr>
        <p:spPr>
          <a:xfrm>
            <a:off x="4750327" y="3720923"/>
            <a:ext cx="1756194" cy="369332"/>
          </a:xfrm>
          <a:prstGeom prst="rect">
            <a:avLst/>
          </a:prstGeom>
          <a:noFill/>
        </p:spPr>
        <p:txBody>
          <a:bodyPr wrap="square">
            <a:spAutoFit/>
          </a:bodyPr>
          <a:lstStyle/>
          <a:p>
            <a:r>
              <a:rPr lang="fr-FR" b="1" dirty="0"/>
              <a:t>q</a:t>
            </a:r>
            <a:r>
              <a:rPr lang="fr-FR" b="1" baseline="-25000" dirty="0"/>
              <a:t>2</a:t>
            </a:r>
            <a:r>
              <a:rPr lang="el-GR" b="1" dirty="0"/>
              <a:t> </a:t>
            </a:r>
            <a:r>
              <a:rPr lang="fr-FR" b="1" dirty="0"/>
              <a:t>= </a:t>
            </a:r>
            <a:r>
              <a:rPr lang="el-GR" b="1" dirty="0"/>
              <a:t>σ</a:t>
            </a:r>
            <a:r>
              <a:rPr lang="fr-FR" b="1" baseline="-25000" dirty="0"/>
              <a:t>2</a:t>
            </a:r>
            <a:r>
              <a:rPr lang="fr-FR" b="1" dirty="0"/>
              <a:t>*4</a:t>
            </a:r>
            <a:r>
              <a:rPr lang="el-GR" b="1" dirty="0"/>
              <a:t>π</a:t>
            </a:r>
            <a:r>
              <a:rPr lang="fr-FR" b="1" dirty="0"/>
              <a:t>R</a:t>
            </a:r>
            <a:r>
              <a:rPr lang="fr-FR" b="1" baseline="-25000" dirty="0"/>
              <a:t>2</a:t>
            </a:r>
            <a:r>
              <a:rPr lang="fr-FR" b="1" baseline="30000" dirty="0"/>
              <a:t>2 </a:t>
            </a:r>
            <a:r>
              <a:rPr lang="fr-FR" b="1" dirty="0"/>
              <a:t> </a:t>
            </a:r>
            <a:endParaRPr lang="fr-FR" baseline="-25000" dirty="0"/>
          </a:p>
        </p:txBody>
      </p:sp>
      <p:cxnSp>
        <p:nvCxnSpPr>
          <p:cNvPr id="17" name="Connecteur droit avec flèche 16">
            <a:extLst>
              <a:ext uri="{FF2B5EF4-FFF2-40B4-BE49-F238E27FC236}">
                <a16:creationId xmlns:a16="http://schemas.microsoft.com/office/drawing/2014/main" id="{D5ADF611-3773-AF5A-D76C-856AA9600639}"/>
              </a:ext>
            </a:extLst>
          </p:cNvPr>
          <p:cNvCxnSpPr>
            <a:stCxn id="14" idx="2"/>
          </p:cNvCxnSpPr>
          <p:nvPr/>
        </p:nvCxnSpPr>
        <p:spPr>
          <a:xfrm>
            <a:off x="3750741" y="4118477"/>
            <a:ext cx="320927" cy="2637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Connecteur droit avec flèche 17">
            <a:extLst>
              <a:ext uri="{FF2B5EF4-FFF2-40B4-BE49-F238E27FC236}">
                <a16:creationId xmlns:a16="http://schemas.microsoft.com/office/drawing/2014/main" id="{4ED99430-2C29-248C-5412-470A80372D77}"/>
              </a:ext>
            </a:extLst>
          </p:cNvPr>
          <p:cNvCxnSpPr>
            <a:cxnSpLocks/>
          </p:cNvCxnSpPr>
          <p:nvPr/>
        </p:nvCxnSpPr>
        <p:spPr>
          <a:xfrm flipH="1">
            <a:off x="4879619" y="4118477"/>
            <a:ext cx="500302" cy="2637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ZoneTexte 19">
            <a:extLst>
              <a:ext uri="{FF2B5EF4-FFF2-40B4-BE49-F238E27FC236}">
                <a16:creationId xmlns:a16="http://schemas.microsoft.com/office/drawing/2014/main" id="{93EB826A-5A80-729E-9F22-DA0D090C753C}"/>
              </a:ext>
            </a:extLst>
          </p:cNvPr>
          <p:cNvSpPr txBox="1"/>
          <p:nvPr/>
        </p:nvSpPr>
        <p:spPr>
          <a:xfrm>
            <a:off x="3872230" y="5294803"/>
            <a:ext cx="1756194" cy="369332"/>
          </a:xfrm>
          <a:prstGeom prst="rect">
            <a:avLst/>
          </a:prstGeom>
          <a:noFill/>
        </p:spPr>
        <p:txBody>
          <a:bodyPr wrap="square">
            <a:spAutoFit/>
          </a:bodyPr>
          <a:lstStyle/>
          <a:p>
            <a:r>
              <a:rPr lang="el-GR" b="1" dirty="0"/>
              <a:t>σ</a:t>
            </a:r>
            <a:r>
              <a:rPr lang="fr-FR" b="1" baseline="-25000" dirty="0"/>
              <a:t>1</a:t>
            </a:r>
            <a:r>
              <a:rPr lang="fr-FR" b="1" dirty="0"/>
              <a:t>R</a:t>
            </a:r>
            <a:r>
              <a:rPr lang="fr-FR" b="1" baseline="-25000" dirty="0"/>
              <a:t>1</a:t>
            </a:r>
            <a:r>
              <a:rPr lang="fr-FR" b="1" dirty="0"/>
              <a:t> = </a:t>
            </a:r>
            <a:r>
              <a:rPr lang="el-GR" b="1" dirty="0"/>
              <a:t>σ</a:t>
            </a:r>
            <a:r>
              <a:rPr lang="fr-FR" b="1" baseline="-25000" dirty="0"/>
              <a:t>2</a:t>
            </a:r>
            <a:r>
              <a:rPr lang="fr-FR" b="1" dirty="0"/>
              <a:t>R</a:t>
            </a:r>
            <a:r>
              <a:rPr lang="fr-FR" b="1" baseline="-25000" dirty="0"/>
              <a:t>2</a:t>
            </a:r>
            <a:r>
              <a:rPr lang="fr-FR" b="1" dirty="0"/>
              <a:t> </a:t>
            </a:r>
            <a:endParaRPr lang="fr-FR" baseline="-25000" dirty="0"/>
          </a:p>
        </p:txBody>
      </p:sp>
      <p:cxnSp>
        <p:nvCxnSpPr>
          <p:cNvPr id="22" name="Connecteur droit avec flèche 21">
            <a:extLst>
              <a:ext uri="{FF2B5EF4-FFF2-40B4-BE49-F238E27FC236}">
                <a16:creationId xmlns:a16="http://schemas.microsoft.com/office/drawing/2014/main" id="{BC544AA8-153E-2184-53EB-DE938B6BC7EF}"/>
              </a:ext>
            </a:extLst>
          </p:cNvPr>
          <p:cNvCxnSpPr>
            <a:stCxn id="12" idx="2"/>
          </p:cNvCxnSpPr>
          <p:nvPr/>
        </p:nvCxnSpPr>
        <p:spPr>
          <a:xfrm>
            <a:off x="4404161" y="4972432"/>
            <a:ext cx="0" cy="3155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ZoneTexte 22">
            <a:extLst>
              <a:ext uri="{FF2B5EF4-FFF2-40B4-BE49-F238E27FC236}">
                <a16:creationId xmlns:a16="http://schemas.microsoft.com/office/drawing/2014/main" id="{77265ADD-9F43-2F9F-AC1B-EE8290B58955}"/>
              </a:ext>
            </a:extLst>
          </p:cNvPr>
          <p:cNvSpPr txBox="1"/>
          <p:nvPr/>
        </p:nvSpPr>
        <p:spPr>
          <a:xfrm>
            <a:off x="838200" y="5897077"/>
            <a:ext cx="8776120" cy="369332"/>
          </a:xfrm>
          <a:prstGeom prst="rect">
            <a:avLst/>
          </a:prstGeom>
          <a:noFill/>
        </p:spPr>
        <p:txBody>
          <a:bodyPr wrap="none" rtlCol="0">
            <a:spAutoFit/>
          </a:bodyPr>
          <a:lstStyle/>
          <a:p>
            <a:r>
              <a:rPr lang="fr-FR" dirty="0"/>
              <a:t>Donc la densité de charge </a:t>
            </a:r>
            <a:r>
              <a:rPr lang="el-GR" b="1" dirty="0"/>
              <a:t>σ</a:t>
            </a:r>
            <a:r>
              <a:rPr lang="fr-FR" b="1" baseline="-25000" dirty="0"/>
              <a:t>2 </a:t>
            </a:r>
            <a:r>
              <a:rPr lang="fr-FR" b="1" dirty="0"/>
              <a:t>= </a:t>
            </a:r>
            <a:r>
              <a:rPr lang="el-GR" b="1" dirty="0"/>
              <a:t>σ</a:t>
            </a:r>
            <a:r>
              <a:rPr lang="fr-FR" b="1" baseline="-25000" dirty="0"/>
              <a:t>1*</a:t>
            </a:r>
            <a:r>
              <a:rPr lang="fr-FR" b="1" dirty="0"/>
              <a:t> R</a:t>
            </a:r>
            <a:r>
              <a:rPr lang="fr-FR" b="1" baseline="-25000" dirty="0"/>
              <a:t>1</a:t>
            </a:r>
            <a:r>
              <a:rPr lang="fr-FR" b="1" dirty="0"/>
              <a:t>/R</a:t>
            </a:r>
            <a:r>
              <a:rPr lang="fr-FR" b="1" baseline="-25000" dirty="0"/>
              <a:t>2</a:t>
            </a:r>
            <a:r>
              <a:rPr lang="fr-FR" b="1" dirty="0"/>
              <a:t>  = 10*</a:t>
            </a:r>
            <a:r>
              <a:rPr lang="el-GR" b="1" dirty="0"/>
              <a:t> σ</a:t>
            </a:r>
            <a:r>
              <a:rPr lang="fr-FR" b="1" baseline="-25000" dirty="0"/>
              <a:t>1  </a:t>
            </a:r>
            <a:r>
              <a:rPr lang="fr-FR" b="1" dirty="0"/>
              <a:t>est 10 fois plus grande sur la petite boule</a:t>
            </a:r>
            <a:endParaRPr lang="fr-FR" dirty="0"/>
          </a:p>
        </p:txBody>
      </p:sp>
      <p:sp>
        <p:nvSpPr>
          <p:cNvPr id="24" name="ZoneTexte 23">
            <a:extLst>
              <a:ext uri="{FF2B5EF4-FFF2-40B4-BE49-F238E27FC236}">
                <a16:creationId xmlns:a16="http://schemas.microsoft.com/office/drawing/2014/main" id="{27B40EB6-E6D8-6779-932E-41DA4D139418}"/>
              </a:ext>
            </a:extLst>
          </p:cNvPr>
          <p:cNvSpPr txBox="1"/>
          <p:nvPr/>
        </p:nvSpPr>
        <p:spPr>
          <a:xfrm>
            <a:off x="1224951" y="2693778"/>
            <a:ext cx="300082" cy="369332"/>
          </a:xfrm>
          <a:prstGeom prst="rect">
            <a:avLst/>
          </a:prstGeom>
          <a:noFill/>
        </p:spPr>
        <p:txBody>
          <a:bodyPr wrap="none" rtlCol="0">
            <a:spAutoFit/>
          </a:bodyPr>
          <a:lstStyle/>
          <a:p>
            <a:r>
              <a:rPr lang="fr-FR" b="1" dirty="0"/>
              <a:t>+</a:t>
            </a:r>
          </a:p>
        </p:txBody>
      </p:sp>
      <p:sp>
        <p:nvSpPr>
          <p:cNvPr id="25" name="ZoneTexte 24">
            <a:extLst>
              <a:ext uri="{FF2B5EF4-FFF2-40B4-BE49-F238E27FC236}">
                <a16:creationId xmlns:a16="http://schemas.microsoft.com/office/drawing/2014/main" id="{3DF35E52-C5C2-4A3A-9C60-EE7B1AFFE384}"/>
              </a:ext>
            </a:extLst>
          </p:cNvPr>
          <p:cNvSpPr txBox="1"/>
          <p:nvPr/>
        </p:nvSpPr>
        <p:spPr>
          <a:xfrm>
            <a:off x="1542701" y="2693778"/>
            <a:ext cx="300082" cy="369332"/>
          </a:xfrm>
          <a:prstGeom prst="rect">
            <a:avLst/>
          </a:prstGeom>
          <a:noFill/>
        </p:spPr>
        <p:txBody>
          <a:bodyPr wrap="none" rtlCol="0">
            <a:spAutoFit/>
          </a:bodyPr>
          <a:lstStyle/>
          <a:p>
            <a:r>
              <a:rPr lang="fr-FR" b="1" dirty="0"/>
              <a:t>+</a:t>
            </a:r>
          </a:p>
        </p:txBody>
      </p:sp>
      <p:sp>
        <p:nvSpPr>
          <p:cNvPr id="26" name="ZoneTexte 25">
            <a:extLst>
              <a:ext uri="{FF2B5EF4-FFF2-40B4-BE49-F238E27FC236}">
                <a16:creationId xmlns:a16="http://schemas.microsoft.com/office/drawing/2014/main" id="{94B40343-EE1C-A2D4-FF2F-E9C962EFC0DA}"/>
              </a:ext>
            </a:extLst>
          </p:cNvPr>
          <p:cNvSpPr txBox="1"/>
          <p:nvPr/>
        </p:nvSpPr>
        <p:spPr>
          <a:xfrm>
            <a:off x="1760366" y="3025583"/>
            <a:ext cx="300082" cy="369332"/>
          </a:xfrm>
          <a:prstGeom prst="rect">
            <a:avLst/>
          </a:prstGeom>
          <a:noFill/>
        </p:spPr>
        <p:txBody>
          <a:bodyPr wrap="square" rtlCol="0">
            <a:spAutoFit/>
          </a:bodyPr>
          <a:lstStyle/>
          <a:p>
            <a:r>
              <a:rPr lang="fr-FR" b="1" dirty="0"/>
              <a:t>+</a:t>
            </a:r>
          </a:p>
        </p:txBody>
      </p:sp>
      <p:sp>
        <p:nvSpPr>
          <p:cNvPr id="27" name="ZoneTexte 26">
            <a:extLst>
              <a:ext uri="{FF2B5EF4-FFF2-40B4-BE49-F238E27FC236}">
                <a16:creationId xmlns:a16="http://schemas.microsoft.com/office/drawing/2014/main" id="{FECF7885-B347-45BE-A9EC-BBCBDC875AF1}"/>
              </a:ext>
            </a:extLst>
          </p:cNvPr>
          <p:cNvSpPr txBox="1"/>
          <p:nvPr/>
        </p:nvSpPr>
        <p:spPr>
          <a:xfrm>
            <a:off x="1610325" y="3331699"/>
            <a:ext cx="300082" cy="369332"/>
          </a:xfrm>
          <a:prstGeom prst="rect">
            <a:avLst/>
          </a:prstGeom>
          <a:noFill/>
        </p:spPr>
        <p:txBody>
          <a:bodyPr wrap="none" rtlCol="0">
            <a:spAutoFit/>
          </a:bodyPr>
          <a:lstStyle/>
          <a:p>
            <a:r>
              <a:rPr lang="fr-FR" b="1" dirty="0"/>
              <a:t>+</a:t>
            </a:r>
          </a:p>
        </p:txBody>
      </p:sp>
      <p:sp>
        <p:nvSpPr>
          <p:cNvPr id="28" name="ZoneTexte 27">
            <a:extLst>
              <a:ext uri="{FF2B5EF4-FFF2-40B4-BE49-F238E27FC236}">
                <a16:creationId xmlns:a16="http://schemas.microsoft.com/office/drawing/2014/main" id="{EFFFBB91-E686-DCA5-155A-DA0F8410CB4A}"/>
              </a:ext>
            </a:extLst>
          </p:cNvPr>
          <p:cNvSpPr txBox="1"/>
          <p:nvPr/>
        </p:nvSpPr>
        <p:spPr>
          <a:xfrm>
            <a:off x="1231562" y="3355810"/>
            <a:ext cx="300082" cy="369332"/>
          </a:xfrm>
          <a:prstGeom prst="rect">
            <a:avLst/>
          </a:prstGeom>
          <a:noFill/>
        </p:spPr>
        <p:txBody>
          <a:bodyPr wrap="none" rtlCol="0">
            <a:spAutoFit/>
          </a:bodyPr>
          <a:lstStyle/>
          <a:p>
            <a:r>
              <a:rPr lang="fr-FR" b="1" dirty="0"/>
              <a:t>+</a:t>
            </a:r>
          </a:p>
        </p:txBody>
      </p:sp>
      <p:sp>
        <p:nvSpPr>
          <p:cNvPr id="29" name="ZoneTexte 28">
            <a:extLst>
              <a:ext uri="{FF2B5EF4-FFF2-40B4-BE49-F238E27FC236}">
                <a16:creationId xmlns:a16="http://schemas.microsoft.com/office/drawing/2014/main" id="{7481902A-8108-75E3-BD44-1D9DE422327B}"/>
              </a:ext>
            </a:extLst>
          </p:cNvPr>
          <p:cNvSpPr txBox="1"/>
          <p:nvPr/>
        </p:nvSpPr>
        <p:spPr>
          <a:xfrm>
            <a:off x="1042181" y="3043218"/>
            <a:ext cx="300082" cy="369332"/>
          </a:xfrm>
          <a:prstGeom prst="rect">
            <a:avLst/>
          </a:prstGeom>
          <a:noFill/>
        </p:spPr>
        <p:txBody>
          <a:bodyPr wrap="none" rtlCol="0">
            <a:spAutoFit/>
          </a:bodyPr>
          <a:lstStyle/>
          <a:p>
            <a:r>
              <a:rPr lang="fr-FR" b="1" dirty="0"/>
              <a:t>+</a:t>
            </a:r>
          </a:p>
        </p:txBody>
      </p:sp>
      <p:sp>
        <p:nvSpPr>
          <p:cNvPr id="3" name="Espace réservé de la date 2">
            <a:extLst>
              <a:ext uri="{FF2B5EF4-FFF2-40B4-BE49-F238E27FC236}">
                <a16:creationId xmlns:a16="http://schemas.microsoft.com/office/drawing/2014/main" id="{23ADDC23-D57A-DBB1-9E07-3E8180A1AD72}"/>
              </a:ext>
            </a:extLst>
          </p:cNvPr>
          <p:cNvSpPr>
            <a:spLocks noGrp="1"/>
          </p:cNvSpPr>
          <p:nvPr>
            <p:ph type="dt" sz="half" idx="10"/>
          </p:nvPr>
        </p:nvSpPr>
        <p:spPr/>
        <p:txBody>
          <a:bodyPr/>
          <a:lstStyle/>
          <a:p>
            <a:fld id="{E9E07D14-66D1-4E69-A5DD-ECD1BAE7796E}" type="datetime1">
              <a:rPr lang="fr-FR" smtClean="0"/>
              <a:t>18/11/2025</a:t>
            </a:fld>
            <a:endParaRPr lang="fr-FR"/>
          </a:p>
        </p:txBody>
      </p:sp>
      <p:sp>
        <p:nvSpPr>
          <p:cNvPr id="4" name="Espace réservé du numéro de diapositive 3">
            <a:extLst>
              <a:ext uri="{FF2B5EF4-FFF2-40B4-BE49-F238E27FC236}">
                <a16:creationId xmlns:a16="http://schemas.microsoft.com/office/drawing/2014/main" id="{AD6F6969-F801-4B79-13E3-F13865BF2D87}"/>
              </a:ext>
            </a:extLst>
          </p:cNvPr>
          <p:cNvSpPr>
            <a:spLocks noGrp="1"/>
          </p:cNvSpPr>
          <p:nvPr>
            <p:ph type="sldNum" sz="quarter" idx="12"/>
          </p:nvPr>
        </p:nvSpPr>
        <p:spPr/>
        <p:txBody>
          <a:bodyPr/>
          <a:lstStyle/>
          <a:p>
            <a:fld id="{137EA85A-0942-4B67-9F2B-F541EC90805B}" type="slidenum">
              <a:rPr lang="fr-FR" smtClean="0"/>
              <a:t>12</a:t>
            </a:fld>
            <a:endParaRPr lang="fr-FR"/>
          </a:p>
        </p:txBody>
      </p:sp>
    </p:spTree>
    <p:extLst>
      <p:ext uri="{BB962C8B-B14F-4D97-AF65-F5344CB8AC3E}">
        <p14:creationId xmlns:p14="http://schemas.microsoft.com/office/powerpoint/2010/main" val="7050814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416857-8E9A-0A98-7EE7-7C15E15ACBF9}"/>
              </a:ext>
            </a:extLst>
          </p:cNvPr>
          <p:cNvSpPr>
            <a:spLocks noGrp="1"/>
          </p:cNvSpPr>
          <p:nvPr>
            <p:ph type="title"/>
          </p:nvPr>
        </p:nvSpPr>
        <p:spPr/>
        <p:txBody>
          <a:bodyPr/>
          <a:lstStyle/>
          <a:p>
            <a:pPr algn="ctr"/>
            <a:r>
              <a:rPr lang="fr-FR" dirty="0"/>
              <a:t>Le paratonnerre : application de l’effet de pointe</a:t>
            </a:r>
          </a:p>
        </p:txBody>
      </p:sp>
      <p:pic>
        <p:nvPicPr>
          <p:cNvPr id="3074" name="Picture 2" descr="La figure montre que les densités de charge électrique sont différentes régions d'une surface asymétrique.">
            <a:extLst>
              <a:ext uri="{FF2B5EF4-FFF2-40B4-BE49-F238E27FC236}">
                <a16:creationId xmlns:a16="http://schemas.microsoft.com/office/drawing/2014/main" id="{636B82E8-25BF-7643-9DB6-3BFE807399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4650" y="1569195"/>
            <a:ext cx="4352925" cy="467677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96D1FC2E-2FC9-5ED3-E117-CB9230FD5C9E}"/>
              </a:ext>
            </a:extLst>
          </p:cNvPr>
          <p:cNvSpPr>
            <a:spLocks noChangeArrowheads="1"/>
          </p:cNvSpPr>
          <p:nvPr/>
        </p:nvSpPr>
        <p:spPr bwMode="auto">
          <a:xfrm>
            <a:off x="4456254" y="2091670"/>
            <a:ext cx="7735746" cy="440120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000" b="0" i="0" u="none" strike="noStrike" cap="none" normalizeH="0" baseline="0" dirty="0">
                <a:ln>
                  <a:noFill/>
                </a:ln>
                <a:solidFill>
                  <a:srgbClr val="000000"/>
                </a:solidFill>
                <a:effectLst/>
                <a:latin typeface="Tahoma" panose="020B0604030504040204" pitchFamily="34" charset="0"/>
                <a:cs typeface="Tahoma" panose="020B0604030504040204" pitchFamily="34" charset="0"/>
              </a:rPr>
              <a:t>Une application pratique de ce phénomène est le </a:t>
            </a:r>
            <a:r>
              <a:rPr kumimoji="0" lang="fr-FR" altLang="fr-FR" sz="2000" b="1" i="0" u="none" strike="noStrike" cap="none" normalizeH="0" baseline="0" dirty="0">
                <a:ln>
                  <a:noFill/>
                </a:ln>
                <a:solidFill>
                  <a:srgbClr val="000000"/>
                </a:solidFill>
                <a:effectLst/>
                <a:latin typeface="Tahoma" panose="020B0604030504040204" pitchFamily="34" charset="0"/>
                <a:cs typeface="Tahoma" panose="020B0604030504040204" pitchFamily="34" charset="0"/>
              </a:rPr>
              <a:t>paratonnerre, qui est simplement une tige</a:t>
            </a:r>
            <a:r>
              <a:rPr kumimoji="0" lang="fr-FR" altLang="fr-FR" sz="2000" b="0" i="0" u="none" strike="noStrike" cap="none" normalizeH="0" baseline="0" dirty="0">
                <a:ln>
                  <a:noFill/>
                </a:ln>
                <a:solidFill>
                  <a:srgbClr val="000000"/>
                </a:solidFill>
                <a:effectLst/>
                <a:latin typeface="Tahoma" panose="020B0604030504040204" pitchFamily="34" charset="0"/>
                <a:cs typeface="Tahoma" panose="020B0604030504040204" pitchFamily="34" charset="0"/>
              </a:rPr>
              <a:t> métallique mise à la terre dont l'extrémité pointue pointe vers le haut. À mesure que la charge positive s'accumule dans le sol à cause d'un nuage chargé négativement au-dessus de la tête, le champ électrique autour du point pointu devient très important. Lorsque le champ atteint une valeur d' environ</a:t>
            </a:r>
            <a:r>
              <a:rPr kumimoji="0" lang="fr-FR" altLang="fr-FR" sz="2000" b="0" i="0" u="none" strike="noStrike" cap="none" normalizeH="0" baseline="0" dirty="0">
                <a:ln>
                  <a:noFill/>
                </a:ln>
                <a:solidFill>
                  <a:srgbClr val="000000"/>
                </a:solidFill>
                <a:effectLst/>
                <a:latin typeface="MathJax_Main"/>
                <a:cs typeface="Tahoma" panose="020B0604030504040204" pitchFamily="34" charset="0"/>
              </a:rPr>
              <a:t>3.0×106</a:t>
            </a:r>
            <a:r>
              <a:rPr kumimoji="0" lang="fr-FR" altLang="fr-FR" sz="2000" b="0" i="0" u="none" strike="noStrike" cap="none" normalizeH="0" baseline="0" dirty="0">
                <a:ln>
                  <a:noFill/>
                </a:ln>
                <a:solidFill>
                  <a:srgbClr val="000000"/>
                </a:solidFill>
                <a:effectLst/>
                <a:latin typeface="MathJax_Math-italic"/>
                <a:cs typeface="Tahoma" panose="020B0604030504040204" pitchFamily="34" charset="0"/>
              </a:rPr>
              <a:t>N</a:t>
            </a:r>
            <a:r>
              <a:rPr kumimoji="0" lang="fr-FR" altLang="fr-FR" sz="2000" b="0" i="0" u="none" strike="noStrike" cap="none" normalizeH="0" baseline="0" dirty="0">
                <a:ln>
                  <a:noFill/>
                </a:ln>
                <a:solidFill>
                  <a:srgbClr val="000000"/>
                </a:solidFill>
                <a:effectLst/>
                <a:latin typeface="MathJax_Main"/>
                <a:cs typeface="Tahoma" panose="020B0604030504040204" pitchFamily="34" charset="0"/>
              </a:rPr>
              <a:t>/</a:t>
            </a:r>
            <a:r>
              <a:rPr kumimoji="0" lang="fr-FR" altLang="fr-FR" sz="2000" b="0" i="0" u="none" strike="noStrike" cap="none" normalizeH="0" baseline="0" dirty="0">
                <a:ln>
                  <a:noFill/>
                </a:ln>
                <a:solidFill>
                  <a:srgbClr val="000000"/>
                </a:solidFill>
                <a:effectLst/>
                <a:latin typeface="MathJax_Math-italic"/>
                <a:cs typeface="Tahoma" panose="020B0604030504040204" pitchFamily="34" charset="0"/>
              </a:rPr>
              <a:t>C</a:t>
            </a:r>
            <a:r>
              <a:rPr kumimoji="0" lang="fr-FR" altLang="fr-FR" sz="2000" b="0" i="0" u="none" strike="noStrike" cap="none" normalizeH="0" baseline="0" dirty="0">
                <a:ln>
                  <a:noFill/>
                </a:ln>
                <a:solidFill>
                  <a:srgbClr val="000000"/>
                </a:solidFill>
                <a:effectLst/>
                <a:latin typeface="Tahoma" panose="020B0604030504040204" pitchFamily="34" charset="0"/>
                <a:cs typeface="Tahoma" panose="020B0604030504040204" pitchFamily="34" charset="0"/>
              </a:rPr>
              <a:t> (la </a:t>
            </a:r>
            <a:r>
              <a:rPr kumimoji="0" lang="fr-FR" altLang="fr-FR" sz="2000" b="1" i="0" u="none" strike="noStrike" cap="none" normalizeH="0" baseline="0" dirty="0">
                <a:ln>
                  <a:noFill/>
                </a:ln>
                <a:solidFill>
                  <a:srgbClr val="000000"/>
                </a:solidFill>
                <a:effectLst/>
                <a:latin typeface="Tahoma" panose="020B0604030504040204" pitchFamily="34" charset="0"/>
                <a:cs typeface="Tahoma" panose="020B0604030504040204" pitchFamily="34" charset="0"/>
              </a:rPr>
              <a:t>rigidité diélectrique</a:t>
            </a:r>
            <a:r>
              <a:rPr kumimoji="0" lang="fr-FR" altLang="fr-FR" sz="2000" b="0" i="0" u="none" strike="noStrike" cap="none" normalizeH="0" baseline="0" dirty="0">
                <a:ln>
                  <a:noFill/>
                </a:ln>
                <a:solidFill>
                  <a:srgbClr val="000000"/>
                </a:solidFill>
                <a:effectLst/>
                <a:latin typeface="Tahoma" panose="020B0604030504040204" pitchFamily="34" charset="0"/>
                <a:cs typeface="Tahoma" panose="020B0604030504040204" pitchFamily="34" charset="0"/>
              </a:rPr>
              <a:t> de l' air), les ions libres de l'air sont accélérés à des énergies telles que leurs collisions avec les molécules d'air ionisent en fait les molécules. Les électrons libres qui en résultent dans l'air circulent ensuite à travers la tige vers la Terre, neutralisant ainsi une partie de la charge positive. Cela empêche le champ électrique entre le nuage et le sol de devenir suffisamment important pour produire un éclair dans la région autour de la tige.</a:t>
            </a:r>
            <a:r>
              <a:rPr kumimoji="0" lang="fr-FR" altLang="fr-FR" sz="2000" b="0" i="0" u="none" strike="noStrike" cap="none" normalizeH="0" baseline="0" dirty="0">
                <a:ln>
                  <a:noFill/>
                </a:ln>
                <a:solidFill>
                  <a:schemeClr val="tx1"/>
                </a:solidFill>
                <a:effectLst/>
              </a:rPr>
              <a:t> </a:t>
            </a:r>
          </a:p>
        </p:txBody>
      </p:sp>
      <p:sp>
        <p:nvSpPr>
          <p:cNvPr id="3" name="Espace réservé de la date 2">
            <a:extLst>
              <a:ext uri="{FF2B5EF4-FFF2-40B4-BE49-F238E27FC236}">
                <a16:creationId xmlns:a16="http://schemas.microsoft.com/office/drawing/2014/main" id="{C55C0EDE-7FA1-964C-4805-0FDD0468B5BB}"/>
              </a:ext>
            </a:extLst>
          </p:cNvPr>
          <p:cNvSpPr>
            <a:spLocks noGrp="1"/>
          </p:cNvSpPr>
          <p:nvPr>
            <p:ph type="dt" sz="half" idx="10"/>
          </p:nvPr>
        </p:nvSpPr>
        <p:spPr/>
        <p:txBody>
          <a:bodyPr/>
          <a:lstStyle/>
          <a:p>
            <a:fld id="{0E9A319E-0C21-4797-8CA4-23678F32F7FC}" type="datetime1">
              <a:rPr lang="fr-FR" smtClean="0"/>
              <a:t>18/11/2025</a:t>
            </a:fld>
            <a:endParaRPr lang="fr-FR"/>
          </a:p>
        </p:txBody>
      </p:sp>
      <p:sp>
        <p:nvSpPr>
          <p:cNvPr id="5" name="Espace réservé du numéro de diapositive 4">
            <a:extLst>
              <a:ext uri="{FF2B5EF4-FFF2-40B4-BE49-F238E27FC236}">
                <a16:creationId xmlns:a16="http://schemas.microsoft.com/office/drawing/2014/main" id="{1D5B57F9-97ED-3C8D-455A-0581A399880E}"/>
              </a:ext>
            </a:extLst>
          </p:cNvPr>
          <p:cNvSpPr>
            <a:spLocks noGrp="1"/>
          </p:cNvSpPr>
          <p:nvPr>
            <p:ph type="sldNum" sz="quarter" idx="12"/>
          </p:nvPr>
        </p:nvSpPr>
        <p:spPr/>
        <p:txBody>
          <a:bodyPr/>
          <a:lstStyle/>
          <a:p>
            <a:fld id="{137EA85A-0942-4B67-9F2B-F541EC90805B}" type="slidenum">
              <a:rPr lang="fr-FR" smtClean="0"/>
              <a:t>13</a:t>
            </a:fld>
            <a:endParaRPr lang="fr-FR"/>
          </a:p>
        </p:txBody>
      </p:sp>
    </p:spTree>
    <p:extLst>
      <p:ext uri="{BB962C8B-B14F-4D97-AF65-F5344CB8AC3E}">
        <p14:creationId xmlns:p14="http://schemas.microsoft.com/office/powerpoint/2010/main" val="23599040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93172C8-35B1-759C-A060-9C07AFE9D6FC}"/>
              </a:ext>
            </a:extLst>
          </p:cNvPr>
          <p:cNvSpPr/>
          <p:nvPr/>
        </p:nvSpPr>
        <p:spPr>
          <a:xfrm>
            <a:off x="9227818" y="2534920"/>
            <a:ext cx="2026920" cy="203708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B62B9AF8-B998-4E11-FC84-256869E48C1E}"/>
              </a:ext>
            </a:extLst>
          </p:cNvPr>
          <p:cNvSpPr>
            <a:spLocks noGrp="1"/>
          </p:cNvSpPr>
          <p:nvPr>
            <p:ph type="title"/>
          </p:nvPr>
        </p:nvSpPr>
        <p:spPr/>
        <p:txBody>
          <a:bodyPr/>
          <a:lstStyle/>
          <a:p>
            <a:pPr algn="ctr"/>
            <a:r>
              <a:rPr lang="fr-FR" dirty="0"/>
              <a:t>Le condensateur</a:t>
            </a:r>
          </a:p>
        </p:txBody>
      </p:sp>
      <p:pic>
        <p:nvPicPr>
          <p:cNvPr id="5126" name="Picture 6">
            <a:extLst>
              <a:ext uri="{FF2B5EF4-FFF2-40B4-BE49-F238E27FC236}">
                <a16:creationId xmlns:a16="http://schemas.microsoft.com/office/drawing/2014/main" id="{BF636A07-9787-D863-EB3D-08B26C470E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46189" y="3048000"/>
            <a:ext cx="810709" cy="1420178"/>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 8" descr="Une image contenant gâteau d’anniversaire, peinture, dessin humoristique, art&#10;&#10;Le contenu généré par l’IA peut être incorrect.">
            <a:extLst>
              <a:ext uri="{FF2B5EF4-FFF2-40B4-BE49-F238E27FC236}">
                <a16:creationId xmlns:a16="http://schemas.microsoft.com/office/drawing/2014/main" id="{3FCEC0F5-9FEF-5A56-D01A-2C109361B8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44953" y="2562274"/>
            <a:ext cx="3185355" cy="3198445"/>
          </a:xfrm>
          <a:prstGeom prst="rect">
            <a:avLst/>
          </a:prstGeom>
        </p:spPr>
      </p:pic>
      <p:sp>
        <p:nvSpPr>
          <p:cNvPr id="11" name="ZoneTexte 10">
            <a:extLst>
              <a:ext uri="{FF2B5EF4-FFF2-40B4-BE49-F238E27FC236}">
                <a16:creationId xmlns:a16="http://schemas.microsoft.com/office/drawing/2014/main" id="{AE89D2D6-B957-0475-415D-4BC838C1A9EC}"/>
              </a:ext>
            </a:extLst>
          </p:cNvPr>
          <p:cNvSpPr txBox="1"/>
          <p:nvPr/>
        </p:nvSpPr>
        <p:spPr>
          <a:xfrm>
            <a:off x="9349738" y="1874912"/>
            <a:ext cx="2225045" cy="646331"/>
          </a:xfrm>
          <a:prstGeom prst="rect">
            <a:avLst/>
          </a:prstGeom>
          <a:noFill/>
        </p:spPr>
        <p:txBody>
          <a:bodyPr wrap="square" rtlCol="0">
            <a:spAutoFit/>
          </a:bodyPr>
          <a:lstStyle/>
          <a:p>
            <a:r>
              <a:rPr lang="fr-FR" dirty="0"/>
              <a:t>un nuage lors d’un orage est chargé</a:t>
            </a:r>
          </a:p>
        </p:txBody>
      </p:sp>
      <p:sp>
        <p:nvSpPr>
          <p:cNvPr id="14" name="ZoneTexte 13">
            <a:extLst>
              <a:ext uri="{FF2B5EF4-FFF2-40B4-BE49-F238E27FC236}">
                <a16:creationId xmlns:a16="http://schemas.microsoft.com/office/drawing/2014/main" id="{D732F08A-D064-0573-CD57-D4E8312297B1}"/>
              </a:ext>
            </a:extLst>
          </p:cNvPr>
          <p:cNvSpPr txBox="1"/>
          <p:nvPr/>
        </p:nvSpPr>
        <p:spPr>
          <a:xfrm>
            <a:off x="6096000" y="2041931"/>
            <a:ext cx="2225045" cy="369332"/>
          </a:xfrm>
          <a:prstGeom prst="rect">
            <a:avLst/>
          </a:prstGeom>
          <a:noFill/>
        </p:spPr>
        <p:txBody>
          <a:bodyPr wrap="square" rtlCol="0">
            <a:spAutoFit/>
          </a:bodyPr>
          <a:lstStyle/>
          <a:p>
            <a:r>
              <a:rPr lang="fr-FR" dirty="0"/>
              <a:t>bobine de tesla</a:t>
            </a:r>
          </a:p>
        </p:txBody>
      </p:sp>
      <p:pic>
        <p:nvPicPr>
          <p:cNvPr id="16" name="Image 15">
            <a:extLst>
              <a:ext uri="{FF2B5EF4-FFF2-40B4-BE49-F238E27FC236}">
                <a16:creationId xmlns:a16="http://schemas.microsoft.com/office/drawing/2014/main" id="{F4BE9A42-D508-44BB-2B87-88A8E26975E5}"/>
              </a:ext>
            </a:extLst>
          </p:cNvPr>
          <p:cNvPicPr>
            <a:picLocks noChangeAspect="1"/>
          </p:cNvPicPr>
          <p:nvPr/>
        </p:nvPicPr>
        <p:blipFill>
          <a:blip r:embed="rId4"/>
          <a:stretch>
            <a:fillRect/>
          </a:stretch>
        </p:blipFill>
        <p:spPr>
          <a:xfrm>
            <a:off x="6469842" y="5113605"/>
            <a:ext cx="939456" cy="1473974"/>
          </a:xfrm>
          <a:prstGeom prst="rect">
            <a:avLst/>
          </a:prstGeom>
        </p:spPr>
      </p:pic>
      <p:sp>
        <p:nvSpPr>
          <p:cNvPr id="19" name="ZoneTexte 18">
            <a:extLst>
              <a:ext uri="{FF2B5EF4-FFF2-40B4-BE49-F238E27FC236}">
                <a16:creationId xmlns:a16="http://schemas.microsoft.com/office/drawing/2014/main" id="{9999A000-3EAF-19A4-EAE9-8C004F43BBFE}"/>
              </a:ext>
            </a:extLst>
          </p:cNvPr>
          <p:cNvSpPr txBox="1"/>
          <p:nvPr/>
        </p:nvSpPr>
        <p:spPr>
          <a:xfrm>
            <a:off x="6156960" y="4785945"/>
            <a:ext cx="2225045" cy="369332"/>
          </a:xfrm>
          <a:prstGeom prst="rect">
            <a:avLst/>
          </a:prstGeom>
          <a:noFill/>
        </p:spPr>
        <p:txBody>
          <a:bodyPr wrap="square" rtlCol="0">
            <a:spAutoFit/>
          </a:bodyPr>
          <a:lstStyle/>
          <a:p>
            <a:r>
              <a:rPr lang="fr-FR" dirty="0"/>
              <a:t>bobine d’allumage</a:t>
            </a:r>
          </a:p>
        </p:txBody>
      </p:sp>
      <p:pic>
        <p:nvPicPr>
          <p:cNvPr id="21" name="Image 20">
            <a:extLst>
              <a:ext uri="{FF2B5EF4-FFF2-40B4-BE49-F238E27FC236}">
                <a16:creationId xmlns:a16="http://schemas.microsoft.com/office/drawing/2014/main" id="{2C14EF5F-C8C6-AA4A-E15E-7AAB3C64DDB8}"/>
              </a:ext>
            </a:extLst>
          </p:cNvPr>
          <p:cNvPicPr>
            <a:picLocks noChangeAspect="1"/>
          </p:cNvPicPr>
          <p:nvPr/>
        </p:nvPicPr>
        <p:blipFill>
          <a:blip r:embed="rId5"/>
          <a:stretch>
            <a:fillRect/>
          </a:stretch>
        </p:blipFill>
        <p:spPr>
          <a:xfrm>
            <a:off x="6116610" y="2389168"/>
            <a:ext cx="1499453" cy="2182832"/>
          </a:xfrm>
          <a:prstGeom prst="rect">
            <a:avLst/>
          </a:prstGeom>
        </p:spPr>
      </p:pic>
      <p:pic>
        <p:nvPicPr>
          <p:cNvPr id="24" name="Image 23">
            <a:extLst>
              <a:ext uri="{FF2B5EF4-FFF2-40B4-BE49-F238E27FC236}">
                <a16:creationId xmlns:a16="http://schemas.microsoft.com/office/drawing/2014/main" id="{72705987-2B1B-3EFB-6226-A62D75BEC784}"/>
              </a:ext>
            </a:extLst>
          </p:cNvPr>
          <p:cNvPicPr>
            <a:picLocks noChangeAspect="1"/>
          </p:cNvPicPr>
          <p:nvPr/>
        </p:nvPicPr>
        <p:blipFill>
          <a:blip r:embed="rId6"/>
          <a:stretch>
            <a:fillRect/>
          </a:stretch>
        </p:blipFill>
        <p:spPr>
          <a:xfrm>
            <a:off x="3755930" y="5304590"/>
            <a:ext cx="2158683" cy="1265244"/>
          </a:xfrm>
          <a:prstGeom prst="rect">
            <a:avLst/>
          </a:prstGeom>
        </p:spPr>
      </p:pic>
      <p:sp>
        <p:nvSpPr>
          <p:cNvPr id="25" name="ZoneTexte 24">
            <a:extLst>
              <a:ext uri="{FF2B5EF4-FFF2-40B4-BE49-F238E27FC236}">
                <a16:creationId xmlns:a16="http://schemas.microsoft.com/office/drawing/2014/main" id="{D50F5983-08E3-18E7-6394-BB096357BDBA}"/>
              </a:ext>
            </a:extLst>
          </p:cNvPr>
          <p:cNvSpPr txBox="1"/>
          <p:nvPr/>
        </p:nvSpPr>
        <p:spPr>
          <a:xfrm>
            <a:off x="4097241" y="4948516"/>
            <a:ext cx="2225045" cy="369332"/>
          </a:xfrm>
          <a:prstGeom prst="rect">
            <a:avLst/>
          </a:prstGeom>
          <a:noFill/>
        </p:spPr>
        <p:txBody>
          <a:bodyPr wrap="square" rtlCol="0">
            <a:spAutoFit/>
          </a:bodyPr>
          <a:lstStyle/>
          <a:p>
            <a:r>
              <a:rPr lang="fr-FR" dirty="0"/>
              <a:t>Soudure à l’arc</a:t>
            </a:r>
          </a:p>
        </p:txBody>
      </p:sp>
      <p:grpSp>
        <p:nvGrpSpPr>
          <p:cNvPr id="5167" name="Groupe 5166">
            <a:extLst>
              <a:ext uri="{FF2B5EF4-FFF2-40B4-BE49-F238E27FC236}">
                <a16:creationId xmlns:a16="http://schemas.microsoft.com/office/drawing/2014/main" id="{9D6EC71D-2A4C-2B2C-139A-8BE894181C5A}"/>
              </a:ext>
            </a:extLst>
          </p:cNvPr>
          <p:cNvGrpSpPr/>
          <p:nvPr/>
        </p:nvGrpSpPr>
        <p:grpSpPr>
          <a:xfrm>
            <a:off x="2968372" y="2521243"/>
            <a:ext cx="3054740" cy="1774778"/>
            <a:chOff x="1554480" y="4645072"/>
            <a:chExt cx="3054740" cy="1774778"/>
          </a:xfrm>
        </p:grpSpPr>
        <p:sp>
          <p:nvSpPr>
            <p:cNvPr id="26" name="Ellipse 25">
              <a:extLst>
                <a:ext uri="{FF2B5EF4-FFF2-40B4-BE49-F238E27FC236}">
                  <a16:creationId xmlns:a16="http://schemas.microsoft.com/office/drawing/2014/main" id="{4EBB738E-AE22-9CC9-374C-46353872880F}"/>
                </a:ext>
              </a:extLst>
            </p:cNvPr>
            <p:cNvSpPr/>
            <p:nvPr/>
          </p:nvSpPr>
          <p:spPr>
            <a:xfrm>
              <a:off x="3276600" y="4970611"/>
              <a:ext cx="784860" cy="721529"/>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Flèche : pentagone 26">
              <a:extLst>
                <a:ext uri="{FF2B5EF4-FFF2-40B4-BE49-F238E27FC236}">
                  <a16:creationId xmlns:a16="http://schemas.microsoft.com/office/drawing/2014/main" id="{0941CC95-9418-A611-E869-215316DAEDEE}"/>
                </a:ext>
              </a:extLst>
            </p:cNvPr>
            <p:cNvSpPr/>
            <p:nvPr/>
          </p:nvSpPr>
          <p:spPr>
            <a:xfrm>
              <a:off x="1958340" y="5206552"/>
              <a:ext cx="876300" cy="211268"/>
            </a:xfrm>
            <a:prstGeom prst="homePlate">
              <a:avLst>
                <a:gd name="adj" fmla="val 105781"/>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path path="circle">
                <a:fillToRect l="50000" t="50000" r="50000" b="50000"/>
              </a:path>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ZoneTexte 27">
              <a:extLst>
                <a:ext uri="{FF2B5EF4-FFF2-40B4-BE49-F238E27FC236}">
                  <a16:creationId xmlns:a16="http://schemas.microsoft.com/office/drawing/2014/main" id="{82D43A4E-2ECA-5B04-36F8-2E79A125E849}"/>
                </a:ext>
              </a:extLst>
            </p:cNvPr>
            <p:cNvSpPr txBox="1"/>
            <p:nvPr/>
          </p:nvSpPr>
          <p:spPr>
            <a:xfrm>
              <a:off x="3276600" y="4942854"/>
              <a:ext cx="289560" cy="369332"/>
            </a:xfrm>
            <a:prstGeom prst="rect">
              <a:avLst/>
            </a:prstGeom>
            <a:noFill/>
          </p:spPr>
          <p:txBody>
            <a:bodyPr wrap="square" rtlCol="0">
              <a:spAutoFit/>
            </a:bodyPr>
            <a:lstStyle/>
            <a:p>
              <a:r>
                <a:rPr lang="fr-FR" dirty="0"/>
                <a:t>+</a:t>
              </a:r>
            </a:p>
          </p:txBody>
        </p:sp>
        <p:sp>
          <p:nvSpPr>
            <p:cNvPr id="29" name="ZoneTexte 28">
              <a:extLst>
                <a:ext uri="{FF2B5EF4-FFF2-40B4-BE49-F238E27FC236}">
                  <a16:creationId xmlns:a16="http://schemas.microsoft.com/office/drawing/2014/main" id="{500CAF89-3432-83CC-CE09-67372D2366F4}"/>
                </a:ext>
              </a:extLst>
            </p:cNvPr>
            <p:cNvSpPr txBox="1"/>
            <p:nvPr/>
          </p:nvSpPr>
          <p:spPr>
            <a:xfrm>
              <a:off x="3398520" y="4837220"/>
              <a:ext cx="289560" cy="369332"/>
            </a:xfrm>
            <a:prstGeom prst="rect">
              <a:avLst/>
            </a:prstGeom>
            <a:noFill/>
          </p:spPr>
          <p:txBody>
            <a:bodyPr wrap="square" rtlCol="0">
              <a:spAutoFit/>
            </a:bodyPr>
            <a:lstStyle/>
            <a:p>
              <a:r>
                <a:rPr lang="fr-FR" dirty="0"/>
                <a:t>+</a:t>
              </a:r>
            </a:p>
          </p:txBody>
        </p:sp>
        <p:sp>
          <p:nvSpPr>
            <p:cNvPr id="30" name="ZoneTexte 29">
              <a:extLst>
                <a:ext uri="{FF2B5EF4-FFF2-40B4-BE49-F238E27FC236}">
                  <a16:creationId xmlns:a16="http://schemas.microsoft.com/office/drawing/2014/main" id="{82D7B8B8-F592-D484-BC19-075AE3A870FE}"/>
                </a:ext>
              </a:extLst>
            </p:cNvPr>
            <p:cNvSpPr txBox="1"/>
            <p:nvPr/>
          </p:nvSpPr>
          <p:spPr>
            <a:xfrm>
              <a:off x="3562350" y="4837220"/>
              <a:ext cx="289560" cy="369332"/>
            </a:xfrm>
            <a:prstGeom prst="rect">
              <a:avLst/>
            </a:prstGeom>
            <a:noFill/>
          </p:spPr>
          <p:txBody>
            <a:bodyPr wrap="square" rtlCol="0">
              <a:spAutoFit/>
            </a:bodyPr>
            <a:lstStyle/>
            <a:p>
              <a:r>
                <a:rPr lang="fr-FR" dirty="0"/>
                <a:t>+</a:t>
              </a:r>
            </a:p>
          </p:txBody>
        </p:sp>
        <p:sp>
          <p:nvSpPr>
            <p:cNvPr id="31" name="ZoneTexte 30">
              <a:extLst>
                <a:ext uri="{FF2B5EF4-FFF2-40B4-BE49-F238E27FC236}">
                  <a16:creationId xmlns:a16="http://schemas.microsoft.com/office/drawing/2014/main" id="{86E5CF23-A992-7AB7-9C41-1742B7A80A29}"/>
                </a:ext>
              </a:extLst>
            </p:cNvPr>
            <p:cNvSpPr txBox="1"/>
            <p:nvPr/>
          </p:nvSpPr>
          <p:spPr>
            <a:xfrm>
              <a:off x="3693824" y="4895348"/>
              <a:ext cx="289560" cy="369332"/>
            </a:xfrm>
            <a:prstGeom prst="rect">
              <a:avLst/>
            </a:prstGeom>
            <a:noFill/>
          </p:spPr>
          <p:txBody>
            <a:bodyPr wrap="square" rtlCol="0">
              <a:spAutoFit/>
            </a:bodyPr>
            <a:lstStyle/>
            <a:p>
              <a:r>
                <a:rPr lang="fr-FR" dirty="0"/>
                <a:t>+</a:t>
              </a:r>
            </a:p>
          </p:txBody>
        </p:sp>
        <p:sp>
          <p:nvSpPr>
            <p:cNvPr id="32" name="ZoneTexte 31">
              <a:extLst>
                <a:ext uri="{FF2B5EF4-FFF2-40B4-BE49-F238E27FC236}">
                  <a16:creationId xmlns:a16="http://schemas.microsoft.com/office/drawing/2014/main" id="{F32C5627-E636-7B30-D05A-1E4A0F237B9F}"/>
                </a:ext>
              </a:extLst>
            </p:cNvPr>
            <p:cNvSpPr txBox="1"/>
            <p:nvPr/>
          </p:nvSpPr>
          <p:spPr>
            <a:xfrm>
              <a:off x="3780735" y="4982388"/>
              <a:ext cx="289560" cy="369332"/>
            </a:xfrm>
            <a:prstGeom prst="rect">
              <a:avLst/>
            </a:prstGeom>
            <a:noFill/>
          </p:spPr>
          <p:txBody>
            <a:bodyPr wrap="square" rtlCol="0">
              <a:spAutoFit/>
            </a:bodyPr>
            <a:lstStyle/>
            <a:p>
              <a:r>
                <a:rPr lang="fr-FR" dirty="0"/>
                <a:t>+</a:t>
              </a:r>
            </a:p>
          </p:txBody>
        </p:sp>
        <p:sp>
          <p:nvSpPr>
            <p:cNvPr id="33" name="ZoneTexte 32">
              <a:extLst>
                <a:ext uri="{FF2B5EF4-FFF2-40B4-BE49-F238E27FC236}">
                  <a16:creationId xmlns:a16="http://schemas.microsoft.com/office/drawing/2014/main" id="{1A5A77AF-70BD-6530-BBAE-306018E4FE22}"/>
                </a:ext>
              </a:extLst>
            </p:cNvPr>
            <p:cNvSpPr txBox="1"/>
            <p:nvPr/>
          </p:nvSpPr>
          <p:spPr>
            <a:xfrm>
              <a:off x="3825240" y="5107771"/>
              <a:ext cx="289560" cy="369332"/>
            </a:xfrm>
            <a:prstGeom prst="rect">
              <a:avLst/>
            </a:prstGeom>
            <a:noFill/>
          </p:spPr>
          <p:txBody>
            <a:bodyPr wrap="square" rtlCol="0">
              <a:spAutoFit/>
            </a:bodyPr>
            <a:lstStyle/>
            <a:p>
              <a:r>
                <a:rPr lang="fr-FR" dirty="0"/>
                <a:t>+</a:t>
              </a:r>
            </a:p>
          </p:txBody>
        </p:sp>
        <p:sp>
          <p:nvSpPr>
            <p:cNvPr id="34" name="ZoneTexte 33">
              <a:extLst>
                <a:ext uri="{FF2B5EF4-FFF2-40B4-BE49-F238E27FC236}">
                  <a16:creationId xmlns:a16="http://schemas.microsoft.com/office/drawing/2014/main" id="{10DB08FD-BEE4-1349-37D9-BE4B983DF71B}"/>
                </a:ext>
              </a:extLst>
            </p:cNvPr>
            <p:cNvSpPr txBox="1"/>
            <p:nvPr/>
          </p:nvSpPr>
          <p:spPr>
            <a:xfrm>
              <a:off x="3832860" y="5229746"/>
              <a:ext cx="289560" cy="369332"/>
            </a:xfrm>
            <a:prstGeom prst="rect">
              <a:avLst/>
            </a:prstGeom>
            <a:noFill/>
          </p:spPr>
          <p:txBody>
            <a:bodyPr wrap="square" rtlCol="0">
              <a:spAutoFit/>
            </a:bodyPr>
            <a:lstStyle/>
            <a:p>
              <a:r>
                <a:rPr lang="fr-FR" dirty="0"/>
                <a:t>+</a:t>
              </a:r>
            </a:p>
          </p:txBody>
        </p:sp>
        <p:sp>
          <p:nvSpPr>
            <p:cNvPr id="52" name="ZoneTexte 51">
              <a:extLst>
                <a:ext uri="{FF2B5EF4-FFF2-40B4-BE49-F238E27FC236}">
                  <a16:creationId xmlns:a16="http://schemas.microsoft.com/office/drawing/2014/main" id="{78320C36-9E0C-74CA-0126-52F2762F27C1}"/>
                </a:ext>
              </a:extLst>
            </p:cNvPr>
            <p:cNvSpPr txBox="1"/>
            <p:nvPr/>
          </p:nvSpPr>
          <p:spPr>
            <a:xfrm>
              <a:off x="3733192" y="5334585"/>
              <a:ext cx="289560" cy="369332"/>
            </a:xfrm>
            <a:prstGeom prst="rect">
              <a:avLst/>
            </a:prstGeom>
            <a:noFill/>
          </p:spPr>
          <p:txBody>
            <a:bodyPr wrap="square" rtlCol="0">
              <a:spAutoFit/>
            </a:bodyPr>
            <a:lstStyle/>
            <a:p>
              <a:r>
                <a:rPr lang="fr-FR" dirty="0"/>
                <a:t>+</a:t>
              </a:r>
            </a:p>
          </p:txBody>
        </p:sp>
        <p:sp>
          <p:nvSpPr>
            <p:cNvPr id="53" name="ZoneTexte 52">
              <a:extLst>
                <a:ext uri="{FF2B5EF4-FFF2-40B4-BE49-F238E27FC236}">
                  <a16:creationId xmlns:a16="http://schemas.microsoft.com/office/drawing/2014/main" id="{202CCEF0-B74F-3AEB-C7D5-62068ACDB8EB}"/>
                </a:ext>
              </a:extLst>
            </p:cNvPr>
            <p:cNvSpPr txBox="1"/>
            <p:nvPr/>
          </p:nvSpPr>
          <p:spPr>
            <a:xfrm>
              <a:off x="3635955" y="5404490"/>
              <a:ext cx="289560" cy="369332"/>
            </a:xfrm>
            <a:prstGeom prst="rect">
              <a:avLst/>
            </a:prstGeom>
            <a:noFill/>
          </p:spPr>
          <p:txBody>
            <a:bodyPr wrap="square" rtlCol="0">
              <a:spAutoFit/>
            </a:bodyPr>
            <a:lstStyle/>
            <a:p>
              <a:r>
                <a:rPr lang="fr-FR" dirty="0"/>
                <a:t>+</a:t>
              </a:r>
            </a:p>
          </p:txBody>
        </p:sp>
        <p:sp>
          <p:nvSpPr>
            <p:cNvPr id="54" name="ZoneTexte 53">
              <a:extLst>
                <a:ext uri="{FF2B5EF4-FFF2-40B4-BE49-F238E27FC236}">
                  <a16:creationId xmlns:a16="http://schemas.microsoft.com/office/drawing/2014/main" id="{CA5411F3-AF3A-96C3-F3CC-CD919A668F08}"/>
                </a:ext>
              </a:extLst>
            </p:cNvPr>
            <p:cNvSpPr txBox="1"/>
            <p:nvPr/>
          </p:nvSpPr>
          <p:spPr>
            <a:xfrm>
              <a:off x="3513428" y="5421625"/>
              <a:ext cx="289560" cy="369332"/>
            </a:xfrm>
            <a:prstGeom prst="rect">
              <a:avLst/>
            </a:prstGeom>
            <a:noFill/>
          </p:spPr>
          <p:txBody>
            <a:bodyPr wrap="square" rtlCol="0">
              <a:spAutoFit/>
            </a:bodyPr>
            <a:lstStyle/>
            <a:p>
              <a:r>
                <a:rPr lang="fr-FR" dirty="0"/>
                <a:t>+</a:t>
              </a:r>
            </a:p>
          </p:txBody>
        </p:sp>
        <p:sp>
          <p:nvSpPr>
            <p:cNvPr id="55" name="ZoneTexte 54">
              <a:extLst>
                <a:ext uri="{FF2B5EF4-FFF2-40B4-BE49-F238E27FC236}">
                  <a16:creationId xmlns:a16="http://schemas.microsoft.com/office/drawing/2014/main" id="{C498E401-6968-FE0F-7FCE-F6ACF0B04C96}"/>
                </a:ext>
              </a:extLst>
            </p:cNvPr>
            <p:cNvSpPr txBox="1"/>
            <p:nvPr/>
          </p:nvSpPr>
          <p:spPr>
            <a:xfrm>
              <a:off x="3383584" y="5382091"/>
              <a:ext cx="289560" cy="369332"/>
            </a:xfrm>
            <a:prstGeom prst="rect">
              <a:avLst/>
            </a:prstGeom>
            <a:noFill/>
          </p:spPr>
          <p:txBody>
            <a:bodyPr wrap="square" rtlCol="0">
              <a:spAutoFit/>
            </a:bodyPr>
            <a:lstStyle/>
            <a:p>
              <a:r>
                <a:rPr lang="fr-FR" dirty="0"/>
                <a:t>+</a:t>
              </a:r>
            </a:p>
          </p:txBody>
        </p:sp>
        <p:sp>
          <p:nvSpPr>
            <p:cNvPr id="56" name="ZoneTexte 55">
              <a:extLst>
                <a:ext uri="{FF2B5EF4-FFF2-40B4-BE49-F238E27FC236}">
                  <a16:creationId xmlns:a16="http://schemas.microsoft.com/office/drawing/2014/main" id="{971BEABF-DABD-A87D-FE42-DCD52744A945}"/>
                </a:ext>
              </a:extLst>
            </p:cNvPr>
            <p:cNvSpPr txBox="1"/>
            <p:nvPr/>
          </p:nvSpPr>
          <p:spPr>
            <a:xfrm>
              <a:off x="3284326" y="5322808"/>
              <a:ext cx="289560" cy="369332"/>
            </a:xfrm>
            <a:prstGeom prst="rect">
              <a:avLst/>
            </a:prstGeom>
            <a:noFill/>
          </p:spPr>
          <p:txBody>
            <a:bodyPr wrap="square" rtlCol="0">
              <a:spAutoFit/>
            </a:bodyPr>
            <a:lstStyle/>
            <a:p>
              <a:r>
                <a:rPr lang="fr-FR" dirty="0"/>
                <a:t>+</a:t>
              </a:r>
            </a:p>
          </p:txBody>
        </p:sp>
        <p:sp>
          <p:nvSpPr>
            <p:cNvPr id="57" name="ZoneTexte 56">
              <a:extLst>
                <a:ext uri="{FF2B5EF4-FFF2-40B4-BE49-F238E27FC236}">
                  <a16:creationId xmlns:a16="http://schemas.microsoft.com/office/drawing/2014/main" id="{C1F926A1-CE2C-D4ED-AE17-8117C9B9264F}"/>
                </a:ext>
              </a:extLst>
            </p:cNvPr>
            <p:cNvSpPr txBox="1"/>
            <p:nvPr/>
          </p:nvSpPr>
          <p:spPr>
            <a:xfrm>
              <a:off x="3208932" y="5197425"/>
              <a:ext cx="289560" cy="369332"/>
            </a:xfrm>
            <a:prstGeom prst="rect">
              <a:avLst/>
            </a:prstGeom>
            <a:noFill/>
          </p:spPr>
          <p:txBody>
            <a:bodyPr wrap="square" rtlCol="0">
              <a:spAutoFit/>
            </a:bodyPr>
            <a:lstStyle/>
            <a:p>
              <a:r>
                <a:rPr lang="fr-FR" dirty="0"/>
                <a:t>+</a:t>
              </a:r>
            </a:p>
          </p:txBody>
        </p:sp>
        <p:sp>
          <p:nvSpPr>
            <p:cNvPr id="58" name="ZoneTexte 57">
              <a:extLst>
                <a:ext uri="{FF2B5EF4-FFF2-40B4-BE49-F238E27FC236}">
                  <a16:creationId xmlns:a16="http://schemas.microsoft.com/office/drawing/2014/main" id="{BE640610-4C8F-99B5-2037-676DD4922893}"/>
                </a:ext>
              </a:extLst>
            </p:cNvPr>
            <p:cNvSpPr txBox="1"/>
            <p:nvPr/>
          </p:nvSpPr>
          <p:spPr>
            <a:xfrm>
              <a:off x="3223161" y="5052293"/>
              <a:ext cx="289560" cy="369332"/>
            </a:xfrm>
            <a:prstGeom prst="rect">
              <a:avLst/>
            </a:prstGeom>
            <a:noFill/>
          </p:spPr>
          <p:txBody>
            <a:bodyPr wrap="square" rtlCol="0">
              <a:spAutoFit/>
            </a:bodyPr>
            <a:lstStyle/>
            <a:p>
              <a:r>
                <a:rPr lang="fr-FR" dirty="0"/>
                <a:t>+</a:t>
              </a:r>
            </a:p>
          </p:txBody>
        </p:sp>
        <p:sp>
          <p:nvSpPr>
            <p:cNvPr id="59" name="ZoneTexte 58">
              <a:extLst>
                <a:ext uri="{FF2B5EF4-FFF2-40B4-BE49-F238E27FC236}">
                  <a16:creationId xmlns:a16="http://schemas.microsoft.com/office/drawing/2014/main" id="{1004E767-A5FD-5A4E-305A-DD95DF6B9191}"/>
                </a:ext>
              </a:extLst>
            </p:cNvPr>
            <p:cNvSpPr txBox="1"/>
            <p:nvPr/>
          </p:nvSpPr>
          <p:spPr>
            <a:xfrm>
              <a:off x="2476500" y="5080014"/>
              <a:ext cx="289560" cy="369332"/>
            </a:xfrm>
            <a:prstGeom prst="rect">
              <a:avLst/>
            </a:prstGeom>
            <a:noFill/>
          </p:spPr>
          <p:txBody>
            <a:bodyPr wrap="square" rtlCol="0">
              <a:spAutoFit/>
            </a:bodyPr>
            <a:lstStyle/>
            <a:p>
              <a:r>
                <a:rPr lang="fr-FR" dirty="0"/>
                <a:t>-</a:t>
              </a:r>
            </a:p>
          </p:txBody>
        </p:sp>
        <p:sp>
          <p:nvSpPr>
            <p:cNvPr id="60" name="ZoneTexte 59">
              <a:extLst>
                <a:ext uri="{FF2B5EF4-FFF2-40B4-BE49-F238E27FC236}">
                  <a16:creationId xmlns:a16="http://schemas.microsoft.com/office/drawing/2014/main" id="{9A1FF5F8-14A3-089B-4DBA-4FF936900291}"/>
                </a:ext>
              </a:extLst>
            </p:cNvPr>
            <p:cNvSpPr txBox="1"/>
            <p:nvPr/>
          </p:nvSpPr>
          <p:spPr>
            <a:xfrm>
              <a:off x="2446020" y="5052293"/>
              <a:ext cx="289560" cy="369332"/>
            </a:xfrm>
            <a:prstGeom prst="rect">
              <a:avLst/>
            </a:prstGeom>
            <a:noFill/>
          </p:spPr>
          <p:txBody>
            <a:bodyPr wrap="square" rtlCol="0">
              <a:spAutoFit/>
            </a:bodyPr>
            <a:lstStyle/>
            <a:p>
              <a:r>
                <a:rPr lang="fr-FR" dirty="0"/>
                <a:t>-</a:t>
              </a:r>
            </a:p>
          </p:txBody>
        </p:sp>
        <p:sp>
          <p:nvSpPr>
            <p:cNvPr id="61" name="ZoneTexte 60">
              <a:extLst>
                <a:ext uri="{FF2B5EF4-FFF2-40B4-BE49-F238E27FC236}">
                  <a16:creationId xmlns:a16="http://schemas.microsoft.com/office/drawing/2014/main" id="{3FB9B926-9F27-9C93-807D-211ED100D5C3}"/>
                </a:ext>
              </a:extLst>
            </p:cNvPr>
            <p:cNvSpPr txBox="1"/>
            <p:nvPr/>
          </p:nvSpPr>
          <p:spPr>
            <a:xfrm>
              <a:off x="2506068" y="5052293"/>
              <a:ext cx="289560" cy="369332"/>
            </a:xfrm>
            <a:prstGeom prst="rect">
              <a:avLst/>
            </a:prstGeom>
            <a:noFill/>
          </p:spPr>
          <p:txBody>
            <a:bodyPr wrap="square" rtlCol="0">
              <a:spAutoFit/>
            </a:bodyPr>
            <a:lstStyle/>
            <a:p>
              <a:r>
                <a:rPr lang="fr-FR" dirty="0"/>
                <a:t>-</a:t>
              </a:r>
            </a:p>
          </p:txBody>
        </p:sp>
        <p:sp>
          <p:nvSpPr>
            <p:cNvPr id="5120" name="ZoneTexte 5119">
              <a:extLst>
                <a:ext uri="{FF2B5EF4-FFF2-40B4-BE49-F238E27FC236}">
                  <a16:creationId xmlns:a16="http://schemas.microsoft.com/office/drawing/2014/main" id="{CA8B0680-C885-62A2-2B58-A691BC0AC351}"/>
                </a:ext>
              </a:extLst>
            </p:cNvPr>
            <p:cNvSpPr txBox="1"/>
            <p:nvPr/>
          </p:nvSpPr>
          <p:spPr>
            <a:xfrm>
              <a:off x="2575560" y="5107735"/>
              <a:ext cx="289560" cy="369332"/>
            </a:xfrm>
            <a:prstGeom prst="rect">
              <a:avLst/>
            </a:prstGeom>
            <a:noFill/>
          </p:spPr>
          <p:txBody>
            <a:bodyPr wrap="square" rtlCol="0">
              <a:spAutoFit/>
            </a:bodyPr>
            <a:lstStyle/>
            <a:p>
              <a:r>
                <a:rPr lang="fr-FR" dirty="0"/>
                <a:t>-</a:t>
              </a:r>
            </a:p>
          </p:txBody>
        </p:sp>
        <p:sp>
          <p:nvSpPr>
            <p:cNvPr id="5121" name="ZoneTexte 5120">
              <a:extLst>
                <a:ext uri="{FF2B5EF4-FFF2-40B4-BE49-F238E27FC236}">
                  <a16:creationId xmlns:a16="http://schemas.microsoft.com/office/drawing/2014/main" id="{AFB807DA-DD3C-5D6D-28BF-7AB402AEE794}"/>
                </a:ext>
              </a:extLst>
            </p:cNvPr>
            <p:cNvSpPr txBox="1"/>
            <p:nvPr/>
          </p:nvSpPr>
          <p:spPr>
            <a:xfrm>
              <a:off x="2545080" y="5080014"/>
              <a:ext cx="289560" cy="369332"/>
            </a:xfrm>
            <a:prstGeom prst="rect">
              <a:avLst/>
            </a:prstGeom>
            <a:noFill/>
          </p:spPr>
          <p:txBody>
            <a:bodyPr wrap="square" rtlCol="0">
              <a:spAutoFit/>
            </a:bodyPr>
            <a:lstStyle/>
            <a:p>
              <a:r>
                <a:rPr lang="fr-FR" dirty="0"/>
                <a:t>-</a:t>
              </a:r>
            </a:p>
          </p:txBody>
        </p:sp>
        <p:sp>
          <p:nvSpPr>
            <p:cNvPr id="5123" name="ZoneTexte 5122">
              <a:extLst>
                <a:ext uri="{FF2B5EF4-FFF2-40B4-BE49-F238E27FC236}">
                  <a16:creationId xmlns:a16="http://schemas.microsoft.com/office/drawing/2014/main" id="{295AADF2-1804-BACF-E714-A8AAB77DE870}"/>
                </a:ext>
              </a:extLst>
            </p:cNvPr>
            <p:cNvSpPr txBox="1"/>
            <p:nvPr/>
          </p:nvSpPr>
          <p:spPr>
            <a:xfrm>
              <a:off x="2605128" y="5080014"/>
              <a:ext cx="289560" cy="369332"/>
            </a:xfrm>
            <a:prstGeom prst="rect">
              <a:avLst/>
            </a:prstGeom>
            <a:noFill/>
          </p:spPr>
          <p:txBody>
            <a:bodyPr wrap="square" rtlCol="0">
              <a:spAutoFit/>
            </a:bodyPr>
            <a:lstStyle/>
            <a:p>
              <a:r>
                <a:rPr lang="fr-FR" dirty="0"/>
                <a:t>-</a:t>
              </a:r>
            </a:p>
          </p:txBody>
        </p:sp>
        <p:sp>
          <p:nvSpPr>
            <p:cNvPr id="5125" name="ZoneTexte 5124">
              <a:extLst>
                <a:ext uri="{FF2B5EF4-FFF2-40B4-BE49-F238E27FC236}">
                  <a16:creationId xmlns:a16="http://schemas.microsoft.com/office/drawing/2014/main" id="{B5D71C3D-121B-810B-16BD-E1F897E80506}"/>
                </a:ext>
              </a:extLst>
            </p:cNvPr>
            <p:cNvSpPr txBox="1"/>
            <p:nvPr/>
          </p:nvSpPr>
          <p:spPr>
            <a:xfrm>
              <a:off x="2476500" y="5135456"/>
              <a:ext cx="289560" cy="369332"/>
            </a:xfrm>
            <a:prstGeom prst="rect">
              <a:avLst/>
            </a:prstGeom>
            <a:noFill/>
          </p:spPr>
          <p:txBody>
            <a:bodyPr wrap="square" rtlCol="0">
              <a:spAutoFit/>
            </a:bodyPr>
            <a:lstStyle/>
            <a:p>
              <a:r>
                <a:rPr lang="fr-FR" dirty="0"/>
                <a:t>-</a:t>
              </a:r>
            </a:p>
          </p:txBody>
        </p:sp>
        <p:sp>
          <p:nvSpPr>
            <p:cNvPr id="5127" name="ZoneTexte 5126">
              <a:extLst>
                <a:ext uri="{FF2B5EF4-FFF2-40B4-BE49-F238E27FC236}">
                  <a16:creationId xmlns:a16="http://schemas.microsoft.com/office/drawing/2014/main" id="{7B6E8EFA-6A8E-D830-BEA9-6CC9396A3D9B}"/>
                </a:ext>
              </a:extLst>
            </p:cNvPr>
            <p:cNvSpPr txBox="1"/>
            <p:nvPr/>
          </p:nvSpPr>
          <p:spPr>
            <a:xfrm>
              <a:off x="2446020" y="5107735"/>
              <a:ext cx="289560" cy="369332"/>
            </a:xfrm>
            <a:prstGeom prst="rect">
              <a:avLst/>
            </a:prstGeom>
            <a:noFill/>
          </p:spPr>
          <p:txBody>
            <a:bodyPr wrap="square" rtlCol="0">
              <a:spAutoFit/>
            </a:bodyPr>
            <a:lstStyle/>
            <a:p>
              <a:r>
                <a:rPr lang="fr-FR" dirty="0"/>
                <a:t>-</a:t>
              </a:r>
            </a:p>
          </p:txBody>
        </p:sp>
        <p:sp>
          <p:nvSpPr>
            <p:cNvPr id="5128" name="ZoneTexte 5127">
              <a:extLst>
                <a:ext uri="{FF2B5EF4-FFF2-40B4-BE49-F238E27FC236}">
                  <a16:creationId xmlns:a16="http://schemas.microsoft.com/office/drawing/2014/main" id="{4B26E838-F72E-3954-B6F1-4D9DE0A5EF5D}"/>
                </a:ext>
              </a:extLst>
            </p:cNvPr>
            <p:cNvSpPr txBox="1"/>
            <p:nvPr/>
          </p:nvSpPr>
          <p:spPr>
            <a:xfrm>
              <a:off x="2506068" y="5107735"/>
              <a:ext cx="289560" cy="369332"/>
            </a:xfrm>
            <a:prstGeom prst="rect">
              <a:avLst/>
            </a:prstGeom>
            <a:noFill/>
          </p:spPr>
          <p:txBody>
            <a:bodyPr wrap="square" rtlCol="0">
              <a:spAutoFit/>
            </a:bodyPr>
            <a:lstStyle/>
            <a:p>
              <a:r>
                <a:rPr lang="fr-FR" dirty="0"/>
                <a:t>-</a:t>
              </a:r>
            </a:p>
          </p:txBody>
        </p:sp>
        <p:sp>
          <p:nvSpPr>
            <p:cNvPr id="5129" name="ZoneTexte 5128">
              <a:extLst>
                <a:ext uri="{FF2B5EF4-FFF2-40B4-BE49-F238E27FC236}">
                  <a16:creationId xmlns:a16="http://schemas.microsoft.com/office/drawing/2014/main" id="{A12331F1-EAEF-1B94-0B16-92A79B6DC498}"/>
                </a:ext>
              </a:extLst>
            </p:cNvPr>
            <p:cNvSpPr txBox="1"/>
            <p:nvPr/>
          </p:nvSpPr>
          <p:spPr>
            <a:xfrm>
              <a:off x="2538569" y="5135456"/>
              <a:ext cx="289560" cy="369332"/>
            </a:xfrm>
            <a:prstGeom prst="rect">
              <a:avLst/>
            </a:prstGeom>
            <a:noFill/>
          </p:spPr>
          <p:txBody>
            <a:bodyPr wrap="square" rtlCol="0">
              <a:spAutoFit/>
            </a:bodyPr>
            <a:lstStyle/>
            <a:p>
              <a:r>
                <a:rPr lang="fr-FR" dirty="0"/>
                <a:t>-</a:t>
              </a:r>
            </a:p>
          </p:txBody>
        </p:sp>
        <p:sp>
          <p:nvSpPr>
            <p:cNvPr id="5130" name="ZoneTexte 5129">
              <a:extLst>
                <a:ext uri="{FF2B5EF4-FFF2-40B4-BE49-F238E27FC236}">
                  <a16:creationId xmlns:a16="http://schemas.microsoft.com/office/drawing/2014/main" id="{A42B7D94-B96C-9F1D-662F-970DE0730D20}"/>
                </a:ext>
              </a:extLst>
            </p:cNvPr>
            <p:cNvSpPr txBox="1"/>
            <p:nvPr/>
          </p:nvSpPr>
          <p:spPr>
            <a:xfrm>
              <a:off x="2640330" y="5107735"/>
              <a:ext cx="289560" cy="369332"/>
            </a:xfrm>
            <a:prstGeom prst="rect">
              <a:avLst/>
            </a:prstGeom>
            <a:noFill/>
          </p:spPr>
          <p:txBody>
            <a:bodyPr wrap="square" rtlCol="0">
              <a:spAutoFit/>
            </a:bodyPr>
            <a:lstStyle/>
            <a:p>
              <a:r>
                <a:rPr lang="fr-FR" dirty="0"/>
                <a:t>-</a:t>
              </a:r>
            </a:p>
          </p:txBody>
        </p:sp>
        <p:sp>
          <p:nvSpPr>
            <p:cNvPr id="5131" name="ZoneTexte 5130">
              <a:extLst>
                <a:ext uri="{FF2B5EF4-FFF2-40B4-BE49-F238E27FC236}">
                  <a16:creationId xmlns:a16="http://schemas.microsoft.com/office/drawing/2014/main" id="{836D76E7-E9D7-C288-CE36-7C14ADA5FE03}"/>
                </a:ext>
              </a:extLst>
            </p:cNvPr>
            <p:cNvSpPr txBox="1"/>
            <p:nvPr/>
          </p:nvSpPr>
          <p:spPr>
            <a:xfrm>
              <a:off x="2602401" y="5136460"/>
              <a:ext cx="289560" cy="369332"/>
            </a:xfrm>
            <a:prstGeom prst="rect">
              <a:avLst/>
            </a:prstGeom>
            <a:noFill/>
          </p:spPr>
          <p:txBody>
            <a:bodyPr wrap="square" rtlCol="0">
              <a:spAutoFit/>
            </a:bodyPr>
            <a:lstStyle/>
            <a:p>
              <a:r>
                <a:rPr lang="fr-FR" dirty="0"/>
                <a:t>-</a:t>
              </a:r>
            </a:p>
          </p:txBody>
        </p:sp>
        <p:sp>
          <p:nvSpPr>
            <p:cNvPr id="5132" name="ZoneTexte 5131">
              <a:extLst>
                <a:ext uri="{FF2B5EF4-FFF2-40B4-BE49-F238E27FC236}">
                  <a16:creationId xmlns:a16="http://schemas.microsoft.com/office/drawing/2014/main" id="{90A7B278-F0C7-CC17-A8DE-26A0C0D48A12}"/>
                </a:ext>
              </a:extLst>
            </p:cNvPr>
            <p:cNvSpPr txBox="1"/>
            <p:nvPr/>
          </p:nvSpPr>
          <p:spPr>
            <a:xfrm>
              <a:off x="2541270" y="5163177"/>
              <a:ext cx="289560" cy="369332"/>
            </a:xfrm>
            <a:prstGeom prst="rect">
              <a:avLst/>
            </a:prstGeom>
            <a:noFill/>
          </p:spPr>
          <p:txBody>
            <a:bodyPr wrap="square" rtlCol="0">
              <a:spAutoFit/>
            </a:bodyPr>
            <a:lstStyle/>
            <a:p>
              <a:r>
                <a:rPr lang="fr-FR" dirty="0"/>
                <a:t>-</a:t>
              </a:r>
            </a:p>
          </p:txBody>
        </p:sp>
        <p:sp>
          <p:nvSpPr>
            <p:cNvPr id="5133" name="ZoneTexte 5132">
              <a:extLst>
                <a:ext uri="{FF2B5EF4-FFF2-40B4-BE49-F238E27FC236}">
                  <a16:creationId xmlns:a16="http://schemas.microsoft.com/office/drawing/2014/main" id="{F034583E-B7FC-CF97-4E4E-B163C898BBC1}"/>
                </a:ext>
              </a:extLst>
            </p:cNvPr>
            <p:cNvSpPr txBox="1"/>
            <p:nvPr/>
          </p:nvSpPr>
          <p:spPr>
            <a:xfrm>
              <a:off x="2477949" y="5189894"/>
              <a:ext cx="289560" cy="369332"/>
            </a:xfrm>
            <a:prstGeom prst="rect">
              <a:avLst/>
            </a:prstGeom>
            <a:noFill/>
          </p:spPr>
          <p:txBody>
            <a:bodyPr wrap="square" rtlCol="0">
              <a:spAutoFit/>
            </a:bodyPr>
            <a:lstStyle/>
            <a:p>
              <a:r>
                <a:rPr lang="fr-FR" dirty="0"/>
                <a:t>-</a:t>
              </a:r>
            </a:p>
          </p:txBody>
        </p:sp>
        <p:sp>
          <p:nvSpPr>
            <p:cNvPr id="5134" name="ZoneTexte 5133">
              <a:extLst>
                <a:ext uri="{FF2B5EF4-FFF2-40B4-BE49-F238E27FC236}">
                  <a16:creationId xmlns:a16="http://schemas.microsoft.com/office/drawing/2014/main" id="{5F652C9D-6D2C-00B1-FA56-66210829DCB0}"/>
                </a:ext>
              </a:extLst>
            </p:cNvPr>
            <p:cNvSpPr txBox="1"/>
            <p:nvPr/>
          </p:nvSpPr>
          <p:spPr>
            <a:xfrm>
              <a:off x="2467816" y="5163177"/>
              <a:ext cx="289560" cy="369332"/>
            </a:xfrm>
            <a:prstGeom prst="rect">
              <a:avLst/>
            </a:prstGeom>
            <a:noFill/>
          </p:spPr>
          <p:txBody>
            <a:bodyPr wrap="square" rtlCol="0">
              <a:spAutoFit/>
            </a:bodyPr>
            <a:lstStyle/>
            <a:p>
              <a:r>
                <a:rPr lang="fr-FR" dirty="0"/>
                <a:t>-</a:t>
              </a:r>
            </a:p>
          </p:txBody>
        </p:sp>
        <p:sp>
          <p:nvSpPr>
            <p:cNvPr id="5135" name="ZoneTexte 5134">
              <a:extLst>
                <a:ext uri="{FF2B5EF4-FFF2-40B4-BE49-F238E27FC236}">
                  <a16:creationId xmlns:a16="http://schemas.microsoft.com/office/drawing/2014/main" id="{D458E923-03B8-0346-6599-08B870A181C9}"/>
                </a:ext>
              </a:extLst>
            </p:cNvPr>
            <p:cNvSpPr txBox="1"/>
            <p:nvPr/>
          </p:nvSpPr>
          <p:spPr>
            <a:xfrm>
              <a:off x="2464006" y="5026017"/>
              <a:ext cx="289560" cy="369332"/>
            </a:xfrm>
            <a:prstGeom prst="rect">
              <a:avLst/>
            </a:prstGeom>
            <a:noFill/>
          </p:spPr>
          <p:txBody>
            <a:bodyPr wrap="square" rtlCol="0">
              <a:spAutoFit/>
            </a:bodyPr>
            <a:lstStyle/>
            <a:p>
              <a:r>
                <a:rPr lang="fr-FR" dirty="0"/>
                <a:t>-</a:t>
              </a:r>
            </a:p>
          </p:txBody>
        </p:sp>
        <p:sp>
          <p:nvSpPr>
            <p:cNvPr id="5138" name="Forme libre : forme 5137">
              <a:extLst>
                <a:ext uri="{FF2B5EF4-FFF2-40B4-BE49-F238E27FC236}">
                  <a16:creationId xmlns:a16="http://schemas.microsoft.com/office/drawing/2014/main" id="{9A31BFB8-3C3B-BC53-6764-84497CEAAEDE}"/>
                </a:ext>
              </a:extLst>
            </p:cNvPr>
            <p:cNvSpPr/>
            <p:nvPr/>
          </p:nvSpPr>
          <p:spPr>
            <a:xfrm>
              <a:off x="1672275" y="5286597"/>
              <a:ext cx="286065" cy="1038003"/>
            </a:xfrm>
            <a:custGeom>
              <a:avLst/>
              <a:gdLst>
                <a:gd name="connsiteX0" fmla="*/ 286065 w 286065"/>
                <a:gd name="connsiteY0" fmla="*/ 24543 h 1038003"/>
                <a:gd name="connsiteX1" fmla="*/ 34605 w 286065"/>
                <a:gd name="connsiteY1" fmla="*/ 131223 h 1038003"/>
                <a:gd name="connsiteX2" fmla="*/ 315 w 286065"/>
                <a:gd name="connsiteY2" fmla="*/ 1038003 h 1038003"/>
              </a:gdLst>
              <a:ahLst/>
              <a:cxnLst>
                <a:cxn ang="0">
                  <a:pos x="connsiteX0" y="connsiteY0"/>
                </a:cxn>
                <a:cxn ang="0">
                  <a:pos x="connsiteX1" y="connsiteY1"/>
                </a:cxn>
                <a:cxn ang="0">
                  <a:pos x="connsiteX2" y="connsiteY2"/>
                </a:cxn>
              </a:cxnLst>
              <a:rect l="l" t="t" r="r" b="b"/>
              <a:pathLst>
                <a:path w="286065" h="1038003">
                  <a:moveTo>
                    <a:pt x="286065" y="24543"/>
                  </a:moveTo>
                  <a:cubicBezTo>
                    <a:pt x="184147" y="-6572"/>
                    <a:pt x="82230" y="-37687"/>
                    <a:pt x="34605" y="131223"/>
                  </a:cubicBezTo>
                  <a:cubicBezTo>
                    <a:pt x="-13020" y="300133"/>
                    <a:pt x="3490" y="872268"/>
                    <a:pt x="315" y="1038003"/>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140" name="Connecteur droit 5139">
              <a:extLst>
                <a:ext uri="{FF2B5EF4-FFF2-40B4-BE49-F238E27FC236}">
                  <a16:creationId xmlns:a16="http://schemas.microsoft.com/office/drawing/2014/main" id="{49C0080C-8709-61D0-4C9D-D5B4CC6351C0}"/>
                </a:ext>
              </a:extLst>
            </p:cNvPr>
            <p:cNvCxnSpPr>
              <a:cxnSpLocks/>
            </p:cNvCxnSpPr>
            <p:nvPr/>
          </p:nvCxnSpPr>
          <p:spPr>
            <a:xfrm flipH="1">
              <a:off x="1565910" y="6324600"/>
              <a:ext cx="21145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142" name="Connecteur droit 5141">
              <a:extLst>
                <a:ext uri="{FF2B5EF4-FFF2-40B4-BE49-F238E27FC236}">
                  <a16:creationId xmlns:a16="http://schemas.microsoft.com/office/drawing/2014/main" id="{FB8CC2ED-2200-184B-301F-AE502710CDA2}"/>
                </a:ext>
              </a:extLst>
            </p:cNvPr>
            <p:cNvCxnSpPr/>
            <p:nvPr/>
          </p:nvCxnSpPr>
          <p:spPr>
            <a:xfrm flipH="1">
              <a:off x="1554480" y="6324600"/>
              <a:ext cx="60960" cy="95250"/>
            </a:xfrm>
            <a:prstGeom prst="line">
              <a:avLst/>
            </a:prstGeom>
          </p:spPr>
          <p:style>
            <a:lnRef idx="1">
              <a:schemeClr val="accent1"/>
            </a:lnRef>
            <a:fillRef idx="0">
              <a:schemeClr val="accent1"/>
            </a:fillRef>
            <a:effectRef idx="0">
              <a:schemeClr val="accent1"/>
            </a:effectRef>
            <a:fontRef idx="minor">
              <a:schemeClr val="tx1"/>
            </a:fontRef>
          </p:style>
        </p:cxnSp>
        <p:cxnSp>
          <p:nvCxnSpPr>
            <p:cNvPr id="5143" name="Connecteur droit 5142">
              <a:extLst>
                <a:ext uri="{FF2B5EF4-FFF2-40B4-BE49-F238E27FC236}">
                  <a16:creationId xmlns:a16="http://schemas.microsoft.com/office/drawing/2014/main" id="{09723B0E-3FA1-84D5-162E-28DBE36B8BA8}"/>
                </a:ext>
              </a:extLst>
            </p:cNvPr>
            <p:cNvCxnSpPr/>
            <p:nvPr/>
          </p:nvCxnSpPr>
          <p:spPr>
            <a:xfrm flipH="1">
              <a:off x="1596390" y="6324600"/>
              <a:ext cx="60960" cy="95250"/>
            </a:xfrm>
            <a:prstGeom prst="line">
              <a:avLst/>
            </a:prstGeom>
          </p:spPr>
          <p:style>
            <a:lnRef idx="1">
              <a:schemeClr val="accent1"/>
            </a:lnRef>
            <a:fillRef idx="0">
              <a:schemeClr val="accent1"/>
            </a:fillRef>
            <a:effectRef idx="0">
              <a:schemeClr val="accent1"/>
            </a:effectRef>
            <a:fontRef idx="minor">
              <a:schemeClr val="tx1"/>
            </a:fontRef>
          </p:style>
        </p:cxnSp>
        <p:cxnSp>
          <p:nvCxnSpPr>
            <p:cNvPr id="5144" name="Connecteur droit 5143">
              <a:extLst>
                <a:ext uri="{FF2B5EF4-FFF2-40B4-BE49-F238E27FC236}">
                  <a16:creationId xmlns:a16="http://schemas.microsoft.com/office/drawing/2014/main" id="{D4A20E73-D44E-8173-45E4-CE408331F0AB}"/>
                </a:ext>
              </a:extLst>
            </p:cNvPr>
            <p:cNvCxnSpPr/>
            <p:nvPr/>
          </p:nvCxnSpPr>
          <p:spPr>
            <a:xfrm flipH="1">
              <a:off x="1645920" y="6324600"/>
              <a:ext cx="60960" cy="95250"/>
            </a:xfrm>
            <a:prstGeom prst="line">
              <a:avLst/>
            </a:prstGeom>
          </p:spPr>
          <p:style>
            <a:lnRef idx="1">
              <a:schemeClr val="accent1"/>
            </a:lnRef>
            <a:fillRef idx="0">
              <a:schemeClr val="accent1"/>
            </a:fillRef>
            <a:effectRef idx="0">
              <a:schemeClr val="accent1"/>
            </a:effectRef>
            <a:fontRef idx="minor">
              <a:schemeClr val="tx1"/>
            </a:fontRef>
          </p:style>
        </p:cxnSp>
        <p:cxnSp>
          <p:nvCxnSpPr>
            <p:cNvPr id="5145" name="Connecteur droit 5144">
              <a:extLst>
                <a:ext uri="{FF2B5EF4-FFF2-40B4-BE49-F238E27FC236}">
                  <a16:creationId xmlns:a16="http://schemas.microsoft.com/office/drawing/2014/main" id="{EFD9119B-AA9B-BD4E-486A-2BE86ECAC862}"/>
                </a:ext>
              </a:extLst>
            </p:cNvPr>
            <p:cNvCxnSpPr/>
            <p:nvPr/>
          </p:nvCxnSpPr>
          <p:spPr>
            <a:xfrm flipH="1">
              <a:off x="1691325" y="6324600"/>
              <a:ext cx="60960" cy="95250"/>
            </a:xfrm>
            <a:prstGeom prst="line">
              <a:avLst/>
            </a:prstGeom>
          </p:spPr>
          <p:style>
            <a:lnRef idx="1">
              <a:schemeClr val="accent1"/>
            </a:lnRef>
            <a:fillRef idx="0">
              <a:schemeClr val="accent1"/>
            </a:fillRef>
            <a:effectRef idx="0">
              <a:schemeClr val="accent1"/>
            </a:effectRef>
            <a:fontRef idx="minor">
              <a:schemeClr val="tx1"/>
            </a:fontRef>
          </p:style>
        </p:cxnSp>
        <p:grpSp>
          <p:nvGrpSpPr>
            <p:cNvPr id="5153" name="Groupe 5152">
              <a:extLst>
                <a:ext uri="{FF2B5EF4-FFF2-40B4-BE49-F238E27FC236}">
                  <a16:creationId xmlns:a16="http://schemas.microsoft.com/office/drawing/2014/main" id="{09B71B9D-C461-6DD2-C32F-6D27527A8247}"/>
                </a:ext>
              </a:extLst>
            </p:cNvPr>
            <p:cNvGrpSpPr/>
            <p:nvPr/>
          </p:nvGrpSpPr>
          <p:grpSpPr>
            <a:xfrm>
              <a:off x="3528364" y="6324600"/>
              <a:ext cx="222885" cy="95250"/>
              <a:chOff x="1706880" y="6477000"/>
              <a:chExt cx="222885" cy="95250"/>
            </a:xfrm>
          </p:grpSpPr>
          <p:cxnSp>
            <p:nvCxnSpPr>
              <p:cNvPr id="5148" name="Connecteur droit 5147">
                <a:extLst>
                  <a:ext uri="{FF2B5EF4-FFF2-40B4-BE49-F238E27FC236}">
                    <a16:creationId xmlns:a16="http://schemas.microsoft.com/office/drawing/2014/main" id="{95A4F322-1C63-17B3-4351-3D4CD277FE7B}"/>
                  </a:ext>
                </a:extLst>
              </p:cNvPr>
              <p:cNvCxnSpPr>
                <a:cxnSpLocks/>
              </p:cNvCxnSpPr>
              <p:nvPr/>
            </p:nvCxnSpPr>
            <p:spPr>
              <a:xfrm flipH="1">
                <a:off x="1718310" y="6477000"/>
                <a:ext cx="21145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149" name="Connecteur droit 5148">
                <a:extLst>
                  <a:ext uri="{FF2B5EF4-FFF2-40B4-BE49-F238E27FC236}">
                    <a16:creationId xmlns:a16="http://schemas.microsoft.com/office/drawing/2014/main" id="{4EF8900E-CC2A-97FA-2B72-BC67411A0DDF}"/>
                  </a:ext>
                </a:extLst>
              </p:cNvPr>
              <p:cNvCxnSpPr/>
              <p:nvPr/>
            </p:nvCxnSpPr>
            <p:spPr>
              <a:xfrm flipH="1">
                <a:off x="1706880" y="6477000"/>
                <a:ext cx="60960" cy="95250"/>
              </a:xfrm>
              <a:prstGeom prst="line">
                <a:avLst/>
              </a:prstGeom>
            </p:spPr>
            <p:style>
              <a:lnRef idx="1">
                <a:schemeClr val="accent1"/>
              </a:lnRef>
              <a:fillRef idx="0">
                <a:schemeClr val="accent1"/>
              </a:fillRef>
              <a:effectRef idx="0">
                <a:schemeClr val="accent1"/>
              </a:effectRef>
              <a:fontRef idx="minor">
                <a:schemeClr val="tx1"/>
              </a:fontRef>
            </p:style>
          </p:cxnSp>
          <p:cxnSp>
            <p:nvCxnSpPr>
              <p:cNvPr id="5150" name="Connecteur droit 5149">
                <a:extLst>
                  <a:ext uri="{FF2B5EF4-FFF2-40B4-BE49-F238E27FC236}">
                    <a16:creationId xmlns:a16="http://schemas.microsoft.com/office/drawing/2014/main" id="{1FEB042F-A9A7-2A00-79A2-492B0E2AF88F}"/>
                  </a:ext>
                </a:extLst>
              </p:cNvPr>
              <p:cNvCxnSpPr/>
              <p:nvPr/>
            </p:nvCxnSpPr>
            <p:spPr>
              <a:xfrm flipH="1">
                <a:off x="1748790" y="6477000"/>
                <a:ext cx="60960" cy="95250"/>
              </a:xfrm>
              <a:prstGeom prst="line">
                <a:avLst/>
              </a:prstGeom>
            </p:spPr>
            <p:style>
              <a:lnRef idx="1">
                <a:schemeClr val="accent1"/>
              </a:lnRef>
              <a:fillRef idx="0">
                <a:schemeClr val="accent1"/>
              </a:fillRef>
              <a:effectRef idx="0">
                <a:schemeClr val="accent1"/>
              </a:effectRef>
              <a:fontRef idx="minor">
                <a:schemeClr val="tx1"/>
              </a:fontRef>
            </p:style>
          </p:cxnSp>
          <p:cxnSp>
            <p:nvCxnSpPr>
              <p:cNvPr id="5151" name="Connecteur droit 5150">
                <a:extLst>
                  <a:ext uri="{FF2B5EF4-FFF2-40B4-BE49-F238E27FC236}">
                    <a16:creationId xmlns:a16="http://schemas.microsoft.com/office/drawing/2014/main" id="{4387C66D-5839-C574-7AF3-31C40B51EAFC}"/>
                  </a:ext>
                </a:extLst>
              </p:cNvPr>
              <p:cNvCxnSpPr/>
              <p:nvPr/>
            </p:nvCxnSpPr>
            <p:spPr>
              <a:xfrm flipH="1">
                <a:off x="1798320" y="6477000"/>
                <a:ext cx="60960" cy="95250"/>
              </a:xfrm>
              <a:prstGeom prst="line">
                <a:avLst/>
              </a:prstGeom>
            </p:spPr>
            <p:style>
              <a:lnRef idx="1">
                <a:schemeClr val="accent1"/>
              </a:lnRef>
              <a:fillRef idx="0">
                <a:schemeClr val="accent1"/>
              </a:fillRef>
              <a:effectRef idx="0">
                <a:schemeClr val="accent1"/>
              </a:effectRef>
              <a:fontRef idx="minor">
                <a:schemeClr val="tx1"/>
              </a:fontRef>
            </p:style>
          </p:cxnSp>
          <p:cxnSp>
            <p:nvCxnSpPr>
              <p:cNvPr id="5152" name="Connecteur droit 5151">
                <a:extLst>
                  <a:ext uri="{FF2B5EF4-FFF2-40B4-BE49-F238E27FC236}">
                    <a16:creationId xmlns:a16="http://schemas.microsoft.com/office/drawing/2014/main" id="{F2A1685C-3EBF-81F2-9870-175C43718818}"/>
                  </a:ext>
                </a:extLst>
              </p:cNvPr>
              <p:cNvCxnSpPr/>
              <p:nvPr/>
            </p:nvCxnSpPr>
            <p:spPr>
              <a:xfrm flipH="1">
                <a:off x="1843725" y="6477000"/>
                <a:ext cx="60960" cy="9525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5158" name="Connecteur droit avec flèche 5157">
              <a:extLst>
                <a:ext uri="{FF2B5EF4-FFF2-40B4-BE49-F238E27FC236}">
                  <a16:creationId xmlns:a16="http://schemas.microsoft.com/office/drawing/2014/main" id="{1A6B2D0B-B3B9-70F9-49A5-B3974E2FBC45}"/>
                </a:ext>
              </a:extLst>
            </p:cNvPr>
            <p:cNvCxnSpPr>
              <a:cxnSpLocks/>
              <a:endCxn id="54" idx="2"/>
            </p:cNvCxnSpPr>
            <p:nvPr/>
          </p:nvCxnSpPr>
          <p:spPr>
            <a:xfrm flipV="1">
              <a:off x="3649969" y="5790957"/>
              <a:ext cx="8239" cy="515863"/>
            </a:xfrm>
            <a:prstGeom prst="straightConnector1">
              <a:avLst/>
            </a:prstGeom>
            <a:ln w="19050">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160" name="ZoneTexte 5159">
              <a:extLst>
                <a:ext uri="{FF2B5EF4-FFF2-40B4-BE49-F238E27FC236}">
                  <a16:creationId xmlns:a16="http://schemas.microsoft.com/office/drawing/2014/main" id="{6A74E9CC-6375-ACF6-BC7C-C8F0C9177E40}"/>
                </a:ext>
              </a:extLst>
            </p:cNvPr>
            <p:cNvSpPr txBox="1"/>
            <p:nvPr/>
          </p:nvSpPr>
          <p:spPr>
            <a:xfrm>
              <a:off x="3391018" y="5871691"/>
              <a:ext cx="316112" cy="369332"/>
            </a:xfrm>
            <a:prstGeom prst="rect">
              <a:avLst/>
            </a:prstGeom>
            <a:noFill/>
          </p:spPr>
          <p:txBody>
            <a:bodyPr wrap="none" rtlCol="0">
              <a:spAutoFit/>
            </a:bodyPr>
            <a:lstStyle/>
            <a:p>
              <a:r>
                <a:rPr lang="fr-FR" dirty="0"/>
                <a:t>V</a:t>
              </a:r>
            </a:p>
          </p:txBody>
        </p:sp>
        <p:cxnSp>
          <p:nvCxnSpPr>
            <p:cNvPr id="5161" name="Connecteur droit avec flèche 5160">
              <a:extLst>
                <a:ext uri="{FF2B5EF4-FFF2-40B4-BE49-F238E27FC236}">
                  <a16:creationId xmlns:a16="http://schemas.microsoft.com/office/drawing/2014/main" id="{F65F1FC5-6782-E68A-3FE8-FCEC5995DD75}"/>
                </a:ext>
              </a:extLst>
            </p:cNvPr>
            <p:cNvCxnSpPr>
              <a:cxnSpLocks/>
            </p:cNvCxnSpPr>
            <p:nvPr/>
          </p:nvCxnSpPr>
          <p:spPr>
            <a:xfrm>
              <a:off x="2891961" y="5320122"/>
              <a:ext cx="349519" cy="0"/>
            </a:xfrm>
            <a:prstGeom prst="straightConnector1">
              <a:avLst/>
            </a:prstGeom>
            <a:ln w="19050">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162" name="ZoneTexte 5161">
              <a:extLst>
                <a:ext uri="{FF2B5EF4-FFF2-40B4-BE49-F238E27FC236}">
                  <a16:creationId xmlns:a16="http://schemas.microsoft.com/office/drawing/2014/main" id="{B65AE950-EC27-FEAF-7433-007E95512781}"/>
                </a:ext>
              </a:extLst>
            </p:cNvPr>
            <p:cNvSpPr txBox="1"/>
            <p:nvPr/>
          </p:nvSpPr>
          <p:spPr>
            <a:xfrm>
              <a:off x="2903749" y="5030092"/>
              <a:ext cx="316112" cy="369332"/>
            </a:xfrm>
            <a:prstGeom prst="rect">
              <a:avLst/>
            </a:prstGeom>
            <a:noFill/>
          </p:spPr>
          <p:txBody>
            <a:bodyPr wrap="none" rtlCol="0">
              <a:spAutoFit/>
            </a:bodyPr>
            <a:lstStyle/>
            <a:p>
              <a:r>
                <a:rPr lang="fr-FR" dirty="0"/>
                <a:t>V</a:t>
              </a:r>
            </a:p>
          </p:txBody>
        </p:sp>
        <p:sp>
          <p:nvSpPr>
            <p:cNvPr id="5165" name="ZoneTexte 5164">
              <a:extLst>
                <a:ext uri="{FF2B5EF4-FFF2-40B4-BE49-F238E27FC236}">
                  <a16:creationId xmlns:a16="http://schemas.microsoft.com/office/drawing/2014/main" id="{6D04ECD8-DC4C-A4A3-6711-6E3FA9B92261}"/>
                </a:ext>
              </a:extLst>
            </p:cNvPr>
            <p:cNvSpPr txBox="1"/>
            <p:nvPr/>
          </p:nvSpPr>
          <p:spPr>
            <a:xfrm>
              <a:off x="3039816" y="4645072"/>
              <a:ext cx="1569404" cy="369332"/>
            </a:xfrm>
            <a:prstGeom prst="rect">
              <a:avLst/>
            </a:prstGeom>
            <a:noFill/>
          </p:spPr>
          <p:txBody>
            <a:bodyPr wrap="none" rtlCol="0">
              <a:spAutoFit/>
            </a:bodyPr>
            <a:lstStyle/>
            <a:p>
              <a:r>
                <a:rPr lang="fr-FR" dirty="0"/>
                <a:t>boule chargée </a:t>
              </a:r>
            </a:p>
          </p:txBody>
        </p:sp>
        <p:sp>
          <p:nvSpPr>
            <p:cNvPr id="5166" name="ZoneTexte 5165">
              <a:extLst>
                <a:ext uri="{FF2B5EF4-FFF2-40B4-BE49-F238E27FC236}">
                  <a16:creationId xmlns:a16="http://schemas.microsoft.com/office/drawing/2014/main" id="{6EDA834B-652C-8874-50FC-F21FB294ED78}"/>
                </a:ext>
              </a:extLst>
            </p:cNvPr>
            <p:cNvSpPr txBox="1"/>
            <p:nvPr/>
          </p:nvSpPr>
          <p:spPr>
            <a:xfrm>
              <a:off x="1723048" y="5419715"/>
              <a:ext cx="1454715" cy="646331"/>
            </a:xfrm>
            <a:prstGeom prst="rect">
              <a:avLst/>
            </a:prstGeom>
            <a:noFill/>
          </p:spPr>
          <p:txBody>
            <a:bodyPr wrap="square" rtlCol="0">
              <a:spAutoFit/>
            </a:bodyPr>
            <a:lstStyle/>
            <a:p>
              <a:r>
                <a:rPr lang="fr-FR" dirty="0"/>
                <a:t>pointe reliée à la terre</a:t>
              </a:r>
            </a:p>
          </p:txBody>
        </p:sp>
      </p:grpSp>
      <p:grpSp>
        <p:nvGrpSpPr>
          <p:cNvPr id="5204" name="Groupe 5203">
            <a:extLst>
              <a:ext uri="{FF2B5EF4-FFF2-40B4-BE49-F238E27FC236}">
                <a16:creationId xmlns:a16="http://schemas.microsoft.com/office/drawing/2014/main" id="{9BB56AA4-F72D-7E1C-BA8F-0D6FD8B73C44}"/>
              </a:ext>
            </a:extLst>
          </p:cNvPr>
          <p:cNvGrpSpPr/>
          <p:nvPr/>
        </p:nvGrpSpPr>
        <p:grpSpPr>
          <a:xfrm>
            <a:off x="551440" y="1734692"/>
            <a:ext cx="2345058" cy="1371225"/>
            <a:chOff x="714754" y="1447800"/>
            <a:chExt cx="2345058" cy="1371225"/>
          </a:xfrm>
        </p:grpSpPr>
        <p:pic>
          <p:nvPicPr>
            <p:cNvPr id="5205" name="Image 5204" descr="Une image contenant capture d’écran, conception&#10;&#10;Le contenu généré par l’IA peut être incorrect.">
              <a:extLst>
                <a:ext uri="{FF2B5EF4-FFF2-40B4-BE49-F238E27FC236}">
                  <a16:creationId xmlns:a16="http://schemas.microsoft.com/office/drawing/2014/main" id="{64E84978-C4AF-A43A-D638-3B05A2C2DA9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4754" y="1543599"/>
              <a:ext cx="1908998" cy="1275426"/>
            </a:xfrm>
            <a:prstGeom prst="rect">
              <a:avLst/>
            </a:prstGeom>
          </p:spPr>
        </p:pic>
        <p:cxnSp>
          <p:nvCxnSpPr>
            <p:cNvPr id="5206" name="Connecteur droit 5205">
              <a:extLst>
                <a:ext uri="{FF2B5EF4-FFF2-40B4-BE49-F238E27FC236}">
                  <a16:creationId xmlns:a16="http://schemas.microsoft.com/office/drawing/2014/main" id="{6C5D1A0F-B781-BEA0-40F0-938A594DB6CD}"/>
                </a:ext>
              </a:extLst>
            </p:cNvPr>
            <p:cNvCxnSpPr>
              <a:cxnSpLocks/>
            </p:cNvCxnSpPr>
            <p:nvPr/>
          </p:nvCxnSpPr>
          <p:spPr>
            <a:xfrm flipV="1">
              <a:off x="1005840" y="1447800"/>
              <a:ext cx="853013" cy="518160"/>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207" name="Connecteur droit 5206">
              <a:extLst>
                <a:ext uri="{FF2B5EF4-FFF2-40B4-BE49-F238E27FC236}">
                  <a16:creationId xmlns:a16="http://schemas.microsoft.com/office/drawing/2014/main" id="{2EF6E752-A742-D62A-3470-BE1CB0B93D69}"/>
                </a:ext>
              </a:extLst>
            </p:cNvPr>
            <p:cNvCxnSpPr>
              <a:cxnSpLocks/>
            </p:cNvCxnSpPr>
            <p:nvPr/>
          </p:nvCxnSpPr>
          <p:spPr>
            <a:xfrm flipV="1">
              <a:off x="2326549" y="2191472"/>
              <a:ext cx="307363" cy="234092"/>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208" name="Connecteur droit 5207">
              <a:extLst>
                <a:ext uri="{FF2B5EF4-FFF2-40B4-BE49-F238E27FC236}">
                  <a16:creationId xmlns:a16="http://schemas.microsoft.com/office/drawing/2014/main" id="{304EA6EC-E1E8-DA9F-D349-A28874883E79}"/>
                </a:ext>
              </a:extLst>
            </p:cNvPr>
            <p:cNvCxnSpPr>
              <a:cxnSpLocks/>
            </p:cNvCxnSpPr>
            <p:nvPr/>
          </p:nvCxnSpPr>
          <p:spPr>
            <a:xfrm flipH="1" flipV="1">
              <a:off x="2438400" y="1637438"/>
              <a:ext cx="621412" cy="257770"/>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209" name="Connecteur droit 5208">
              <a:extLst>
                <a:ext uri="{FF2B5EF4-FFF2-40B4-BE49-F238E27FC236}">
                  <a16:creationId xmlns:a16="http://schemas.microsoft.com/office/drawing/2014/main" id="{E6025182-5230-F8CE-DC08-CC9181BB10F8}"/>
                </a:ext>
              </a:extLst>
            </p:cNvPr>
            <p:cNvCxnSpPr>
              <a:cxnSpLocks/>
            </p:cNvCxnSpPr>
            <p:nvPr/>
          </p:nvCxnSpPr>
          <p:spPr>
            <a:xfrm flipV="1">
              <a:off x="2633912" y="1958884"/>
              <a:ext cx="30058" cy="235593"/>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210" name="Connecteur droit 5209">
              <a:extLst>
                <a:ext uri="{FF2B5EF4-FFF2-40B4-BE49-F238E27FC236}">
                  <a16:creationId xmlns:a16="http://schemas.microsoft.com/office/drawing/2014/main" id="{61CBFD0D-5500-0B39-DCD6-26B8B137E3D5}"/>
                </a:ext>
              </a:extLst>
            </p:cNvPr>
            <p:cNvCxnSpPr>
              <a:cxnSpLocks/>
            </p:cNvCxnSpPr>
            <p:nvPr/>
          </p:nvCxnSpPr>
          <p:spPr>
            <a:xfrm flipV="1">
              <a:off x="2752449" y="1891397"/>
              <a:ext cx="307363" cy="234092"/>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211" name="Connecteur droit 5210">
              <a:extLst>
                <a:ext uri="{FF2B5EF4-FFF2-40B4-BE49-F238E27FC236}">
                  <a16:creationId xmlns:a16="http://schemas.microsoft.com/office/drawing/2014/main" id="{7A2986B4-C29E-41A4-2D7B-FF586DE5A71C}"/>
                </a:ext>
              </a:extLst>
            </p:cNvPr>
            <p:cNvCxnSpPr>
              <a:cxnSpLocks/>
            </p:cNvCxnSpPr>
            <p:nvPr/>
          </p:nvCxnSpPr>
          <p:spPr>
            <a:xfrm flipH="1" flipV="1">
              <a:off x="1858853" y="1447800"/>
              <a:ext cx="467696" cy="155113"/>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212" name="Connecteur droit 5211">
              <a:extLst>
                <a:ext uri="{FF2B5EF4-FFF2-40B4-BE49-F238E27FC236}">
                  <a16:creationId xmlns:a16="http://schemas.microsoft.com/office/drawing/2014/main" id="{7A6FF425-3C1F-4455-8CEE-1EE500AB9F13}"/>
                </a:ext>
              </a:extLst>
            </p:cNvPr>
            <p:cNvCxnSpPr>
              <a:cxnSpLocks/>
            </p:cNvCxnSpPr>
            <p:nvPr/>
          </p:nvCxnSpPr>
          <p:spPr>
            <a:xfrm flipV="1">
              <a:off x="2248182" y="1517705"/>
              <a:ext cx="190218" cy="161231"/>
            </a:xfrm>
            <a:prstGeom prst="line">
              <a:avLst/>
            </a:prstGeom>
            <a:ln w="381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213" name="Connecteur droit 5212">
              <a:extLst>
                <a:ext uri="{FF2B5EF4-FFF2-40B4-BE49-F238E27FC236}">
                  <a16:creationId xmlns:a16="http://schemas.microsoft.com/office/drawing/2014/main" id="{BD53FAC2-A101-AA67-0FFC-1084A2926765}"/>
                </a:ext>
              </a:extLst>
            </p:cNvPr>
            <p:cNvCxnSpPr>
              <a:cxnSpLocks/>
            </p:cNvCxnSpPr>
            <p:nvPr/>
          </p:nvCxnSpPr>
          <p:spPr>
            <a:xfrm flipV="1">
              <a:off x="2248182" y="1487957"/>
              <a:ext cx="344810" cy="298963"/>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5214" name="Arc 5213">
              <a:extLst>
                <a:ext uri="{FF2B5EF4-FFF2-40B4-BE49-F238E27FC236}">
                  <a16:creationId xmlns:a16="http://schemas.microsoft.com/office/drawing/2014/main" id="{F6269ECE-51BE-F820-7A93-88FA6BD86B88}"/>
                </a:ext>
              </a:extLst>
            </p:cNvPr>
            <p:cNvSpPr/>
            <p:nvPr/>
          </p:nvSpPr>
          <p:spPr>
            <a:xfrm>
              <a:off x="2537153" y="1905223"/>
              <a:ext cx="307362" cy="135655"/>
            </a:xfrm>
            <a:prstGeom prst="arc">
              <a:avLst>
                <a:gd name="adj1" fmla="val 17393171"/>
                <a:gd name="adj2" fmla="val 0"/>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sp>
        <p:nvSpPr>
          <p:cNvPr id="5215" name="ZoneTexte 5214">
            <a:extLst>
              <a:ext uri="{FF2B5EF4-FFF2-40B4-BE49-F238E27FC236}">
                <a16:creationId xmlns:a16="http://schemas.microsoft.com/office/drawing/2014/main" id="{7C2E7DD0-BAF9-41B7-61DB-BF8F64750FA6}"/>
              </a:ext>
            </a:extLst>
          </p:cNvPr>
          <p:cNvSpPr txBox="1"/>
          <p:nvPr/>
        </p:nvSpPr>
        <p:spPr>
          <a:xfrm rot="19885036">
            <a:off x="1163590" y="2042293"/>
            <a:ext cx="523353" cy="369332"/>
          </a:xfrm>
          <a:prstGeom prst="rect">
            <a:avLst/>
          </a:prstGeom>
          <a:noFill/>
        </p:spPr>
        <p:txBody>
          <a:bodyPr wrap="square" rtlCol="0">
            <a:spAutoFit/>
          </a:bodyPr>
          <a:lstStyle/>
          <a:p>
            <a:r>
              <a:rPr lang="fr-FR" dirty="0"/>
              <a:t>- - - </a:t>
            </a:r>
          </a:p>
        </p:txBody>
      </p:sp>
      <p:sp>
        <p:nvSpPr>
          <p:cNvPr id="5216" name="ZoneTexte 5215">
            <a:extLst>
              <a:ext uri="{FF2B5EF4-FFF2-40B4-BE49-F238E27FC236}">
                <a16:creationId xmlns:a16="http://schemas.microsoft.com/office/drawing/2014/main" id="{C1AC6196-7AD8-9C7D-FB1B-3551FE0D6E6C}"/>
              </a:ext>
            </a:extLst>
          </p:cNvPr>
          <p:cNvSpPr txBox="1"/>
          <p:nvPr/>
        </p:nvSpPr>
        <p:spPr>
          <a:xfrm rot="19885036">
            <a:off x="1173736" y="2089169"/>
            <a:ext cx="554681" cy="369332"/>
          </a:xfrm>
          <a:prstGeom prst="rect">
            <a:avLst/>
          </a:prstGeom>
          <a:noFill/>
        </p:spPr>
        <p:txBody>
          <a:bodyPr wrap="square" rtlCol="0">
            <a:spAutoFit/>
          </a:bodyPr>
          <a:lstStyle/>
          <a:p>
            <a:r>
              <a:rPr lang="fr-FR" dirty="0"/>
              <a:t>- - - </a:t>
            </a:r>
          </a:p>
        </p:txBody>
      </p:sp>
      <p:sp>
        <p:nvSpPr>
          <p:cNvPr id="5217" name="ZoneTexte 5216">
            <a:extLst>
              <a:ext uri="{FF2B5EF4-FFF2-40B4-BE49-F238E27FC236}">
                <a16:creationId xmlns:a16="http://schemas.microsoft.com/office/drawing/2014/main" id="{D2044D83-5F60-BEEC-96D8-E6FE076AD842}"/>
              </a:ext>
            </a:extLst>
          </p:cNvPr>
          <p:cNvSpPr txBox="1"/>
          <p:nvPr/>
        </p:nvSpPr>
        <p:spPr>
          <a:xfrm rot="19885036">
            <a:off x="1180203" y="2157367"/>
            <a:ext cx="523353" cy="369332"/>
          </a:xfrm>
          <a:prstGeom prst="rect">
            <a:avLst/>
          </a:prstGeom>
          <a:noFill/>
        </p:spPr>
        <p:txBody>
          <a:bodyPr wrap="square" rtlCol="0">
            <a:spAutoFit/>
          </a:bodyPr>
          <a:lstStyle/>
          <a:p>
            <a:r>
              <a:rPr lang="fr-FR" dirty="0"/>
              <a:t>- - - </a:t>
            </a:r>
          </a:p>
        </p:txBody>
      </p:sp>
      <p:sp>
        <p:nvSpPr>
          <p:cNvPr id="5218" name="ZoneTexte 5217">
            <a:extLst>
              <a:ext uri="{FF2B5EF4-FFF2-40B4-BE49-F238E27FC236}">
                <a16:creationId xmlns:a16="http://schemas.microsoft.com/office/drawing/2014/main" id="{F9C87251-3F83-FB9D-B3D2-22E3B6A5E412}"/>
              </a:ext>
            </a:extLst>
          </p:cNvPr>
          <p:cNvSpPr txBox="1"/>
          <p:nvPr/>
        </p:nvSpPr>
        <p:spPr>
          <a:xfrm rot="19885036">
            <a:off x="1157250" y="2229654"/>
            <a:ext cx="523353" cy="369332"/>
          </a:xfrm>
          <a:prstGeom prst="rect">
            <a:avLst/>
          </a:prstGeom>
          <a:noFill/>
        </p:spPr>
        <p:txBody>
          <a:bodyPr wrap="square" rtlCol="0">
            <a:spAutoFit/>
          </a:bodyPr>
          <a:lstStyle/>
          <a:p>
            <a:r>
              <a:rPr lang="fr-FR" dirty="0"/>
              <a:t>- -  </a:t>
            </a:r>
          </a:p>
        </p:txBody>
      </p:sp>
      <p:sp>
        <p:nvSpPr>
          <p:cNvPr id="5219" name="ZoneTexte 5218">
            <a:extLst>
              <a:ext uri="{FF2B5EF4-FFF2-40B4-BE49-F238E27FC236}">
                <a16:creationId xmlns:a16="http://schemas.microsoft.com/office/drawing/2014/main" id="{2179B2E6-BE4A-BBFA-715B-9DF77DD0D468}"/>
              </a:ext>
            </a:extLst>
          </p:cNvPr>
          <p:cNvSpPr txBox="1"/>
          <p:nvPr/>
        </p:nvSpPr>
        <p:spPr>
          <a:xfrm rot="19885036">
            <a:off x="1169305" y="2288967"/>
            <a:ext cx="523353" cy="369332"/>
          </a:xfrm>
          <a:prstGeom prst="rect">
            <a:avLst/>
          </a:prstGeom>
          <a:noFill/>
        </p:spPr>
        <p:txBody>
          <a:bodyPr wrap="square" rtlCol="0">
            <a:spAutoFit/>
          </a:bodyPr>
          <a:lstStyle/>
          <a:p>
            <a:r>
              <a:rPr lang="fr-FR" dirty="0"/>
              <a:t>- -  </a:t>
            </a:r>
          </a:p>
        </p:txBody>
      </p:sp>
      <p:sp>
        <p:nvSpPr>
          <p:cNvPr id="5220" name="ZoneTexte 5219">
            <a:extLst>
              <a:ext uri="{FF2B5EF4-FFF2-40B4-BE49-F238E27FC236}">
                <a16:creationId xmlns:a16="http://schemas.microsoft.com/office/drawing/2014/main" id="{1C7C203B-2954-E1FA-2669-E8358F878772}"/>
              </a:ext>
            </a:extLst>
          </p:cNvPr>
          <p:cNvSpPr txBox="1"/>
          <p:nvPr/>
        </p:nvSpPr>
        <p:spPr>
          <a:xfrm rot="19885036">
            <a:off x="1157250" y="2351702"/>
            <a:ext cx="523353" cy="369332"/>
          </a:xfrm>
          <a:prstGeom prst="rect">
            <a:avLst/>
          </a:prstGeom>
          <a:noFill/>
        </p:spPr>
        <p:txBody>
          <a:bodyPr wrap="square" rtlCol="0">
            <a:spAutoFit/>
          </a:bodyPr>
          <a:lstStyle/>
          <a:p>
            <a:r>
              <a:rPr lang="fr-FR" dirty="0"/>
              <a:t>- -  </a:t>
            </a:r>
          </a:p>
        </p:txBody>
      </p:sp>
      <p:sp>
        <p:nvSpPr>
          <p:cNvPr id="5221" name="ZoneTexte 5220">
            <a:extLst>
              <a:ext uri="{FF2B5EF4-FFF2-40B4-BE49-F238E27FC236}">
                <a16:creationId xmlns:a16="http://schemas.microsoft.com/office/drawing/2014/main" id="{EA110E50-ED59-0D3B-16C9-ADA7445381A5}"/>
              </a:ext>
            </a:extLst>
          </p:cNvPr>
          <p:cNvSpPr txBox="1"/>
          <p:nvPr/>
        </p:nvSpPr>
        <p:spPr>
          <a:xfrm rot="19885036">
            <a:off x="1157249" y="2418828"/>
            <a:ext cx="523353" cy="369332"/>
          </a:xfrm>
          <a:prstGeom prst="rect">
            <a:avLst/>
          </a:prstGeom>
          <a:noFill/>
        </p:spPr>
        <p:txBody>
          <a:bodyPr wrap="square" rtlCol="0">
            <a:spAutoFit/>
          </a:bodyPr>
          <a:lstStyle/>
          <a:p>
            <a:r>
              <a:rPr lang="fr-FR" dirty="0"/>
              <a:t>- -  </a:t>
            </a:r>
          </a:p>
        </p:txBody>
      </p:sp>
      <p:sp>
        <p:nvSpPr>
          <p:cNvPr id="5224" name="ZoneTexte 5223">
            <a:extLst>
              <a:ext uri="{FF2B5EF4-FFF2-40B4-BE49-F238E27FC236}">
                <a16:creationId xmlns:a16="http://schemas.microsoft.com/office/drawing/2014/main" id="{8AABD184-1DCB-9E86-8D5E-13448DD48668}"/>
              </a:ext>
            </a:extLst>
          </p:cNvPr>
          <p:cNvSpPr txBox="1"/>
          <p:nvPr/>
        </p:nvSpPr>
        <p:spPr>
          <a:xfrm>
            <a:off x="1159999" y="2802640"/>
            <a:ext cx="316112" cy="369332"/>
          </a:xfrm>
          <a:prstGeom prst="rect">
            <a:avLst/>
          </a:prstGeom>
          <a:noFill/>
        </p:spPr>
        <p:txBody>
          <a:bodyPr wrap="none" rtlCol="0">
            <a:spAutoFit/>
          </a:bodyPr>
          <a:lstStyle/>
          <a:p>
            <a:r>
              <a:rPr lang="fr-FR" dirty="0"/>
              <a:t>V</a:t>
            </a:r>
          </a:p>
        </p:txBody>
      </p:sp>
      <p:cxnSp>
        <p:nvCxnSpPr>
          <p:cNvPr id="5225" name="Connecteur droit avec flèche 5224">
            <a:extLst>
              <a:ext uri="{FF2B5EF4-FFF2-40B4-BE49-F238E27FC236}">
                <a16:creationId xmlns:a16="http://schemas.microsoft.com/office/drawing/2014/main" id="{95B54B32-39D5-66CE-2A97-6C9F4914EE5B}"/>
              </a:ext>
            </a:extLst>
          </p:cNvPr>
          <p:cNvCxnSpPr>
            <a:cxnSpLocks/>
          </p:cNvCxnSpPr>
          <p:nvPr/>
        </p:nvCxnSpPr>
        <p:spPr>
          <a:xfrm>
            <a:off x="1159999" y="2819021"/>
            <a:ext cx="485059" cy="97262"/>
          </a:xfrm>
          <a:prstGeom prst="straightConnector1">
            <a:avLst/>
          </a:prstGeom>
          <a:ln w="19050">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227" name="ZoneTexte 5226">
            <a:extLst>
              <a:ext uri="{FF2B5EF4-FFF2-40B4-BE49-F238E27FC236}">
                <a16:creationId xmlns:a16="http://schemas.microsoft.com/office/drawing/2014/main" id="{A10AF6C8-30B1-2D61-E555-F28B1CFBC2B2}"/>
              </a:ext>
            </a:extLst>
          </p:cNvPr>
          <p:cNvSpPr txBox="1"/>
          <p:nvPr/>
        </p:nvSpPr>
        <p:spPr>
          <a:xfrm>
            <a:off x="821402" y="3131843"/>
            <a:ext cx="1088760" cy="369332"/>
          </a:xfrm>
          <a:prstGeom prst="rect">
            <a:avLst/>
          </a:prstGeom>
          <a:noFill/>
        </p:spPr>
        <p:txBody>
          <a:bodyPr wrap="none" rtlCol="0">
            <a:spAutoFit/>
          </a:bodyPr>
          <a:lstStyle/>
          <a:p>
            <a:r>
              <a:rPr lang="fr-FR" dirty="0"/>
              <a:t>2 plaques</a:t>
            </a:r>
          </a:p>
        </p:txBody>
      </p:sp>
      <p:sp>
        <p:nvSpPr>
          <p:cNvPr id="3" name="Espace réservé de la date 2">
            <a:extLst>
              <a:ext uri="{FF2B5EF4-FFF2-40B4-BE49-F238E27FC236}">
                <a16:creationId xmlns:a16="http://schemas.microsoft.com/office/drawing/2014/main" id="{F0E34976-5A68-2538-BA8E-140CF5B1C3CF}"/>
              </a:ext>
            </a:extLst>
          </p:cNvPr>
          <p:cNvSpPr>
            <a:spLocks noGrp="1"/>
          </p:cNvSpPr>
          <p:nvPr>
            <p:ph type="dt" sz="half" idx="10"/>
          </p:nvPr>
        </p:nvSpPr>
        <p:spPr/>
        <p:txBody>
          <a:bodyPr/>
          <a:lstStyle/>
          <a:p>
            <a:fld id="{DDA9E6DD-C404-443B-A3D7-5479E5F00C78}" type="datetime1">
              <a:rPr lang="fr-FR" smtClean="0"/>
              <a:t>18/11/2025</a:t>
            </a:fld>
            <a:endParaRPr lang="fr-FR"/>
          </a:p>
        </p:txBody>
      </p:sp>
      <p:sp>
        <p:nvSpPr>
          <p:cNvPr id="4" name="Espace réservé du numéro de diapositive 3">
            <a:extLst>
              <a:ext uri="{FF2B5EF4-FFF2-40B4-BE49-F238E27FC236}">
                <a16:creationId xmlns:a16="http://schemas.microsoft.com/office/drawing/2014/main" id="{83D7D413-7DCE-3C75-E37C-9C0E1417703F}"/>
              </a:ext>
            </a:extLst>
          </p:cNvPr>
          <p:cNvSpPr>
            <a:spLocks noGrp="1"/>
          </p:cNvSpPr>
          <p:nvPr>
            <p:ph type="sldNum" sz="quarter" idx="12"/>
          </p:nvPr>
        </p:nvSpPr>
        <p:spPr/>
        <p:txBody>
          <a:bodyPr/>
          <a:lstStyle/>
          <a:p>
            <a:fld id="{137EA85A-0942-4B67-9F2B-F541EC90805B}" type="slidenum">
              <a:rPr lang="fr-FR" smtClean="0"/>
              <a:t>14</a:t>
            </a:fld>
            <a:endParaRPr lang="fr-FR"/>
          </a:p>
        </p:txBody>
      </p:sp>
    </p:spTree>
    <p:extLst>
      <p:ext uri="{BB962C8B-B14F-4D97-AF65-F5344CB8AC3E}">
        <p14:creationId xmlns:p14="http://schemas.microsoft.com/office/powerpoint/2010/main" val="18492590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A93A5D-A249-B604-0BD3-30F9AC00E91C}"/>
              </a:ext>
            </a:extLst>
          </p:cNvPr>
          <p:cNvSpPr>
            <a:spLocks noGrp="1"/>
          </p:cNvSpPr>
          <p:nvPr>
            <p:ph type="title"/>
          </p:nvPr>
        </p:nvSpPr>
        <p:spPr/>
        <p:txBody>
          <a:bodyPr/>
          <a:lstStyle/>
          <a:p>
            <a:pPr algn="ctr"/>
            <a:r>
              <a:rPr lang="fr-FR" dirty="0"/>
              <a:t>Expériences sur le condensateur</a:t>
            </a:r>
          </a:p>
        </p:txBody>
      </p:sp>
      <p:grpSp>
        <p:nvGrpSpPr>
          <p:cNvPr id="5203" name="Groupe 5202">
            <a:extLst>
              <a:ext uri="{FF2B5EF4-FFF2-40B4-BE49-F238E27FC236}">
                <a16:creationId xmlns:a16="http://schemas.microsoft.com/office/drawing/2014/main" id="{88B088B0-1D17-50C3-178B-0B5F7C1800B8}"/>
              </a:ext>
            </a:extLst>
          </p:cNvPr>
          <p:cNvGrpSpPr/>
          <p:nvPr/>
        </p:nvGrpSpPr>
        <p:grpSpPr>
          <a:xfrm>
            <a:off x="6096000" y="1412938"/>
            <a:ext cx="2345058" cy="1371225"/>
            <a:chOff x="714754" y="1447800"/>
            <a:chExt cx="2345058" cy="1371225"/>
          </a:xfrm>
        </p:grpSpPr>
        <p:pic>
          <p:nvPicPr>
            <p:cNvPr id="5173" name="Image 5172" descr="Une image contenant capture d’écran, conception&#10;&#10;Le contenu généré par l’IA peut être incorrect.">
              <a:extLst>
                <a:ext uri="{FF2B5EF4-FFF2-40B4-BE49-F238E27FC236}">
                  <a16:creationId xmlns:a16="http://schemas.microsoft.com/office/drawing/2014/main" id="{3B5A60C4-C248-6485-63C4-48ADE4A383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4754" y="1543599"/>
              <a:ext cx="1908998" cy="1275426"/>
            </a:xfrm>
            <a:prstGeom prst="rect">
              <a:avLst/>
            </a:prstGeom>
          </p:spPr>
        </p:pic>
        <p:cxnSp>
          <p:nvCxnSpPr>
            <p:cNvPr id="5177" name="Connecteur droit 5176">
              <a:extLst>
                <a:ext uri="{FF2B5EF4-FFF2-40B4-BE49-F238E27FC236}">
                  <a16:creationId xmlns:a16="http://schemas.microsoft.com/office/drawing/2014/main" id="{2063FC17-6D03-B24C-B55E-B9F391B46FF3}"/>
                </a:ext>
              </a:extLst>
            </p:cNvPr>
            <p:cNvCxnSpPr>
              <a:cxnSpLocks/>
            </p:cNvCxnSpPr>
            <p:nvPr/>
          </p:nvCxnSpPr>
          <p:spPr>
            <a:xfrm flipV="1">
              <a:off x="1005840" y="1447800"/>
              <a:ext cx="853013" cy="518160"/>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178" name="Connecteur droit 5177">
              <a:extLst>
                <a:ext uri="{FF2B5EF4-FFF2-40B4-BE49-F238E27FC236}">
                  <a16:creationId xmlns:a16="http://schemas.microsoft.com/office/drawing/2014/main" id="{E62175B7-E43B-8630-E2CD-1CC05E847E74}"/>
                </a:ext>
              </a:extLst>
            </p:cNvPr>
            <p:cNvCxnSpPr>
              <a:cxnSpLocks/>
            </p:cNvCxnSpPr>
            <p:nvPr/>
          </p:nvCxnSpPr>
          <p:spPr>
            <a:xfrm flipV="1">
              <a:off x="2326549" y="2191472"/>
              <a:ext cx="307363" cy="234092"/>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182" name="Connecteur droit 5181">
              <a:extLst>
                <a:ext uri="{FF2B5EF4-FFF2-40B4-BE49-F238E27FC236}">
                  <a16:creationId xmlns:a16="http://schemas.microsoft.com/office/drawing/2014/main" id="{5A1897D1-05C2-A441-A787-4467347216B1}"/>
                </a:ext>
              </a:extLst>
            </p:cNvPr>
            <p:cNvCxnSpPr>
              <a:cxnSpLocks/>
            </p:cNvCxnSpPr>
            <p:nvPr/>
          </p:nvCxnSpPr>
          <p:spPr>
            <a:xfrm flipH="1" flipV="1">
              <a:off x="2438400" y="1637438"/>
              <a:ext cx="621412" cy="257770"/>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186" name="Connecteur droit 5185">
              <a:extLst>
                <a:ext uri="{FF2B5EF4-FFF2-40B4-BE49-F238E27FC236}">
                  <a16:creationId xmlns:a16="http://schemas.microsoft.com/office/drawing/2014/main" id="{03B907AD-3E66-AC27-3774-0AEABABEB38D}"/>
                </a:ext>
              </a:extLst>
            </p:cNvPr>
            <p:cNvCxnSpPr>
              <a:cxnSpLocks/>
            </p:cNvCxnSpPr>
            <p:nvPr/>
          </p:nvCxnSpPr>
          <p:spPr>
            <a:xfrm flipV="1">
              <a:off x="2633912" y="1958884"/>
              <a:ext cx="30058" cy="235593"/>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188" name="Connecteur droit 5187">
              <a:extLst>
                <a:ext uri="{FF2B5EF4-FFF2-40B4-BE49-F238E27FC236}">
                  <a16:creationId xmlns:a16="http://schemas.microsoft.com/office/drawing/2014/main" id="{ADB80E2D-7EFB-4CE8-DD64-BA84B6CFD593}"/>
                </a:ext>
              </a:extLst>
            </p:cNvPr>
            <p:cNvCxnSpPr>
              <a:cxnSpLocks/>
            </p:cNvCxnSpPr>
            <p:nvPr/>
          </p:nvCxnSpPr>
          <p:spPr>
            <a:xfrm flipV="1">
              <a:off x="2752449" y="1891397"/>
              <a:ext cx="307363" cy="234092"/>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190" name="Connecteur droit 5189">
              <a:extLst>
                <a:ext uri="{FF2B5EF4-FFF2-40B4-BE49-F238E27FC236}">
                  <a16:creationId xmlns:a16="http://schemas.microsoft.com/office/drawing/2014/main" id="{6F201876-E15D-1872-8E99-4E99085FE69D}"/>
                </a:ext>
              </a:extLst>
            </p:cNvPr>
            <p:cNvCxnSpPr>
              <a:cxnSpLocks/>
            </p:cNvCxnSpPr>
            <p:nvPr/>
          </p:nvCxnSpPr>
          <p:spPr>
            <a:xfrm flipH="1" flipV="1">
              <a:off x="1858853" y="1447800"/>
              <a:ext cx="467696" cy="155113"/>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195" name="Connecteur droit 5194">
              <a:extLst>
                <a:ext uri="{FF2B5EF4-FFF2-40B4-BE49-F238E27FC236}">
                  <a16:creationId xmlns:a16="http://schemas.microsoft.com/office/drawing/2014/main" id="{BAEEFFC6-ABAC-47EC-1A0B-A7D7459581C5}"/>
                </a:ext>
              </a:extLst>
            </p:cNvPr>
            <p:cNvCxnSpPr>
              <a:cxnSpLocks/>
            </p:cNvCxnSpPr>
            <p:nvPr/>
          </p:nvCxnSpPr>
          <p:spPr>
            <a:xfrm flipV="1">
              <a:off x="2248182" y="1517705"/>
              <a:ext cx="190218" cy="161231"/>
            </a:xfrm>
            <a:prstGeom prst="line">
              <a:avLst/>
            </a:prstGeom>
            <a:ln w="381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199" name="Connecteur droit 5198">
              <a:extLst>
                <a:ext uri="{FF2B5EF4-FFF2-40B4-BE49-F238E27FC236}">
                  <a16:creationId xmlns:a16="http://schemas.microsoft.com/office/drawing/2014/main" id="{DD8C851C-1669-703D-E6FE-66B46430B1EB}"/>
                </a:ext>
              </a:extLst>
            </p:cNvPr>
            <p:cNvCxnSpPr>
              <a:cxnSpLocks/>
            </p:cNvCxnSpPr>
            <p:nvPr/>
          </p:nvCxnSpPr>
          <p:spPr>
            <a:xfrm flipV="1">
              <a:off x="2248182" y="1487957"/>
              <a:ext cx="344810" cy="298963"/>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5202" name="Arc 5201">
              <a:extLst>
                <a:ext uri="{FF2B5EF4-FFF2-40B4-BE49-F238E27FC236}">
                  <a16:creationId xmlns:a16="http://schemas.microsoft.com/office/drawing/2014/main" id="{032303E0-9705-3865-B4B0-1BF58035B937}"/>
                </a:ext>
              </a:extLst>
            </p:cNvPr>
            <p:cNvSpPr/>
            <p:nvPr/>
          </p:nvSpPr>
          <p:spPr>
            <a:xfrm>
              <a:off x="2537153" y="1905223"/>
              <a:ext cx="307362" cy="135655"/>
            </a:xfrm>
            <a:prstGeom prst="arc">
              <a:avLst>
                <a:gd name="adj1" fmla="val 17393171"/>
                <a:gd name="adj2" fmla="val 0"/>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sp>
        <p:nvSpPr>
          <p:cNvPr id="28" name="ZoneTexte 27">
            <a:extLst>
              <a:ext uri="{FF2B5EF4-FFF2-40B4-BE49-F238E27FC236}">
                <a16:creationId xmlns:a16="http://schemas.microsoft.com/office/drawing/2014/main" id="{5033893C-D42C-6058-74CC-0892363D8CB4}"/>
              </a:ext>
            </a:extLst>
          </p:cNvPr>
          <p:cNvSpPr txBox="1"/>
          <p:nvPr/>
        </p:nvSpPr>
        <p:spPr>
          <a:xfrm rot="19885036">
            <a:off x="6708150" y="1720539"/>
            <a:ext cx="523353" cy="369332"/>
          </a:xfrm>
          <a:prstGeom prst="rect">
            <a:avLst/>
          </a:prstGeom>
          <a:noFill/>
        </p:spPr>
        <p:txBody>
          <a:bodyPr wrap="square" rtlCol="0">
            <a:spAutoFit/>
          </a:bodyPr>
          <a:lstStyle/>
          <a:p>
            <a:r>
              <a:rPr lang="fr-FR" dirty="0"/>
              <a:t>- - - </a:t>
            </a:r>
          </a:p>
        </p:txBody>
      </p:sp>
      <p:sp>
        <p:nvSpPr>
          <p:cNvPr id="31" name="ZoneTexte 30">
            <a:extLst>
              <a:ext uri="{FF2B5EF4-FFF2-40B4-BE49-F238E27FC236}">
                <a16:creationId xmlns:a16="http://schemas.microsoft.com/office/drawing/2014/main" id="{3B36D03B-30E0-7E1B-CC77-8370855AD967}"/>
              </a:ext>
            </a:extLst>
          </p:cNvPr>
          <p:cNvSpPr txBox="1"/>
          <p:nvPr/>
        </p:nvSpPr>
        <p:spPr>
          <a:xfrm rot="19885036">
            <a:off x="6718296" y="1767415"/>
            <a:ext cx="554681" cy="369332"/>
          </a:xfrm>
          <a:prstGeom prst="rect">
            <a:avLst/>
          </a:prstGeom>
          <a:noFill/>
        </p:spPr>
        <p:txBody>
          <a:bodyPr wrap="square" rtlCol="0">
            <a:spAutoFit/>
          </a:bodyPr>
          <a:lstStyle/>
          <a:p>
            <a:r>
              <a:rPr lang="fr-FR" dirty="0"/>
              <a:t>- - - </a:t>
            </a:r>
          </a:p>
        </p:txBody>
      </p:sp>
      <p:sp>
        <p:nvSpPr>
          <p:cNvPr id="32" name="ZoneTexte 31">
            <a:extLst>
              <a:ext uri="{FF2B5EF4-FFF2-40B4-BE49-F238E27FC236}">
                <a16:creationId xmlns:a16="http://schemas.microsoft.com/office/drawing/2014/main" id="{14EAB001-F371-C63A-9453-19F05A72A328}"/>
              </a:ext>
            </a:extLst>
          </p:cNvPr>
          <p:cNvSpPr txBox="1"/>
          <p:nvPr/>
        </p:nvSpPr>
        <p:spPr>
          <a:xfrm rot="19885036">
            <a:off x="6724763" y="1835613"/>
            <a:ext cx="523353" cy="369332"/>
          </a:xfrm>
          <a:prstGeom prst="rect">
            <a:avLst/>
          </a:prstGeom>
          <a:noFill/>
        </p:spPr>
        <p:txBody>
          <a:bodyPr wrap="square" rtlCol="0">
            <a:spAutoFit/>
          </a:bodyPr>
          <a:lstStyle/>
          <a:p>
            <a:r>
              <a:rPr lang="fr-FR" dirty="0"/>
              <a:t>- - - </a:t>
            </a:r>
          </a:p>
        </p:txBody>
      </p:sp>
      <p:sp>
        <p:nvSpPr>
          <p:cNvPr id="33" name="ZoneTexte 32">
            <a:extLst>
              <a:ext uri="{FF2B5EF4-FFF2-40B4-BE49-F238E27FC236}">
                <a16:creationId xmlns:a16="http://schemas.microsoft.com/office/drawing/2014/main" id="{12B1321F-9CF7-D7D5-5049-AEAF04F0BBE1}"/>
              </a:ext>
            </a:extLst>
          </p:cNvPr>
          <p:cNvSpPr txBox="1"/>
          <p:nvPr/>
        </p:nvSpPr>
        <p:spPr>
          <a:xfrm rot="19885036">
            <a:off x="6701810" y="1907900"/>
            <a:ext cx="523353" cy="369332"/>
          </a:xfrm>
          <a:prstGeom prst="rect">
            <a:avLst/>
          </a:prstGeom>
          <a:noFill/>
        </p:spPr>
        <p:txBody>
          <a:bodyPr wrap="square" rtlCol="0">
            <a:spAutoFit/>
          </a:bodyPr>
          <a:lstStyle/>
          <a:p>
            <a:r>
              <a:rPr lang="fr-FR" dirty="0"/>
              <a:t>- -  </a:t>
            </a:r>
          </a:p>
        </p:txBody>
      </p:sp>
      <p:sp>
        <p:nvSpPr>
          <p:cNvPr id="35" name="ZoneTexte 34">
            <a:extLst>
              <a:ext uri="{FF2B5EF4-FFF2-40B4-BE49-F238E27FC236}">
                <a16:creationId xmlns:a16="http://schemas.microsoft.com/office/drawing/2014/main" id="{3DE3F6ED-D3BE-E348-2089-2B33BC575C00}"/>
              </a:ext>
            </a:extLst>
          </p:cNvPr>
          <p:cNvSpPr txBox="1"/>
          <p:nvPr/>
        </p:nvSpPr>
        <p:spPr>
          <a:xfrm rot="19885036">
            <a:off x="6713865" y="1967213"/>
            <a:ext cx="523353" cy="369332"/>
          </a:xfrm>
          <a:prstGeom prst="rect">
            <a:avLst/>
          </a:prstGeom>
          <a:noFill/>
        </p:spPr>
        <p:txBody>
          <a:bodyPr wrap="square" rtlCol="0">
            <a:spAutoFit/>
          </a:bodyPr>
          <a:lstStyle/>
          <a:p>
            <a:r>
              <a:rPr lang="fr-FR" dirty="0"/>
              <a:t>- -  </a:t>
            </a:r>
          </a:p>
        </p:txBody>
      </p:sp>
      <p:sp>
        <p:nvSpPr>
          <p:cNvPr id="36" name="ZoneTexte 35">
            <a:extLst>
              <a:ext uri="{FF2B5EF4-FFF2-40B4-BE49-F238E27FC236}">
                <a16:creationId xmlns:a16="http://schemas.microsoft.com/office/drawing/2014/main" id="{D9569061-8166-1E9D-A5B7-86F477301357}"/>
              </a:ext>
            </a:extLst>
          </p:cNvPr>
          <p:cNvSpPr txBox="1"/>
          <p:nvPr/>
        </p:nvSpPr>
        <p:spPr>
          <a:xfrm rot="19885036">
            <a:off x="6701810" y="2029948"/>
            <a:ext cx="523353" cy="369332"/>
          </a:xfrm>
          <a:prstGeom prst="rect">
            <a:avLst/>
          </a:prstGeom>
          <a:noFill/>
        </p:spPr>
        <p:txBody>
          <a:bodyPr wrap="square" rtlCol="0">
            <a:spAutoFit/>
          </a:bodyPr>
          <a:lstStyle/>
          <a:p>
            <a:r>
              <a:rPr lang="fr-FR" dirty="0"/>
              <a:t>- -  </a:t>
            </a:r>
          </a:p>
        </p:txBody>
      </p:sp>
      <p:sp>
        <p:nvSpPr>
          <p:cNvPr id="37" name="ZoneTexte 36">
            <a:extLst>
              <a:ext uri="{FF2B5EF4-FFF2-40B4-BE49-F238E27FC236}">
                <a16:creationId xmlns:a16="http://schemas.microsoft.com/office/drawing/2014/main" id="{027CA309-780D-E5FC-51ED-9BE1B16B5994}"/>
              </a:ext>
            </a:extLst>
          </p:cNvPr>
          <p:cNvSpPr txBox="1"/>
          <p:nvPr/>
        </p:nvSpPr>
        <p:spPr>
          <a:xfrm rot="19885036">
            <a:off x="6701809" y="2097074"/>
            <a:ext cx="523353" cy="369332"/>
          </a:xfrm>
          <a:prstGeom prst="rect">
            <a:avLst/>
          </a:prstGeom>
          <a:noFill/>
        </p:spPr>
        <p:txBody>
          <a:bodyPr wrap="square" rtlCol="0">
            <a:spAutoFit/>
          </a:bodyPr>
          <a:lstStyle/>
          <a:p>
            <a:r>
              <a:rPr lang="fr-FR" dirty="0"/>
              <a:t>- -  </a:t>
            </a:r>
          </a:p>
        </p:txBody>
      </p:sp>
      <p:grpSp>
        <p:nvGrpSpPr>
          <p:cNvPr id="44" name="Groupe 43">
            <a:extLst>
              <a:ext uri="{FF2B5EF4-FFF2-40B4-BE49-F238E27FC236}">
                <a16:creationId xmlns:a16="http://schemas.microsoft.com/office/drawing/2014/main" id="{A91DF418-FFAB-0C18-98FD-992CC17A8005}"/>
              </a:ext>
            </a:extLst>
          </p:cNvPr>
          <p:cNvGrpSpPr/>
          <p:nvPr/>
        </p:nvGrpSpPr>
        <p:grpSpPr>
          <a:xfrm>
            <a:off x="8354458" y="1065621"/>
            <a:ext cx="3202841" cy="2139859"/>
            <a:chOff x="3257835" y="3790279"/>
            <a:chExt cx="3202841" cy="2139859"/>
          </a:xfrm>
        </p:grpSpPr>
        <p:pic>
          <p:nvPicPr>
            <p:cNvPr id="7" name="Image 6" descr="Une image contenant capture d’écran, conception&#10;&#10;Le contenu généré par l’IA peut être incorrect.">
              <a:extLst>
                <a:ext uri="{FF2B5EF4-FFF2-40B4-BE49-F238E27FC236}">
                  <a16:creationId xmlns:a16="http://schemas.microsoft.com/office/drawing/2014/main" id="{F1458CFC-5840-AC79-23CF-B2D5D7CA2D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7835" y="3790279"/>
              <a:ext cx="3202841" cy="2139859"/>
            </a:xfrm>
            <a:prstGeom prst="rect">
              <a:avLst/>
            </a:prstGeom>
          </p:spPr>
        </p:pic>
        <p:grpSp>
          <p:nvGrpSpPr>
            <p:cNvPr id="43" name="Groupe 42">
              <a:extLst>
                <a:ext uri="{FF2B5EF4-FFF2-40B4-BE49-F238E27FC236}">
                  <a16:creationId xmlns:a16="http://schemas.microsoft.com/office/drawing/2014/main" id="{236D5175-328B-8D6D-77E3-B9CEFEF5712C}"/>
                </a:ext>
              </a:extLst>
            </p:cNvPr>
            <p:cNvGrpSpPr/>
            <p:nvPr/>
          </p:nvGrpSpPr>
          <p:grpSpPr>
            <a:xfrm>
              <a:off x="3578352" y="4000953"/>
              <a:ext cx="2711441" cy="1653559"/>
              <a:chOff x="3578352" y="4000953"/>
              <a:chExt cx="2711441" cy="1653559"/>
            </a:xfrm>
          </p:grpSpPr>
          <p:cxnSp>
            <p:nvCxnSpPr>
              <p:cNvPr id="8" name="Connecteur droit 7">
                <a:extLst>
                  <a:ext uri="{FF2B5EF4-FFF2-40B4-BE49-F238E27FC236}">
                    <a16:creationId xmlns:a16="http://schemas.microsoft.com/office/drawing/2014/main" id="{0AE2245D-D078-AE49-05C6-F84A5F3A4987}"/>
                  </a:ext>
                </a:extLst>
              </p:cNvPr>
              <p:cNvCxnSpPr>
                <a:cxnSpLocks/>
              </p:cNvCxnSpPr>
              <p:nvPr/>
            </p:nvCxnSpPr>
            <p:spPr>
              <a:xfrm flipV="1">
                <a:off x="4016683" y="4000953"/>
                <a:ext cx="1072151" cy="593078"/>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5D08542D-567C-9B13-A4B1-4272ABE828C9}"/>
                  </a:ext>
                </a:extLst>
              </p:cNvPr>
              <p:cNvCxnSpPr>
                <a:cxnSpLocks/>
              </p:cNvCxnSpPr>
              <p:nvPr/>
            </p:nvCxnSpPr>
            <p:spPr>
              <a:xfrm flipH="1" flipV="1">
                <a:off x="5668381" y="4190591"/>
                <a:ext cx="621412" cy="257770"/>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C2A0A840-E5AE-3BD7-D1B2-FDEED1419084}"/>
                  </a:ext>
                </a:extLst>
              </p:cNvPr>
              <p:cNvCxnSpPr>
                <a:cxnSpLocks/>
              </p:cNvCxnSpPr>
              <p:nvPr/>
            </p:nvCxnSpPr>
            <p:spPr>
              <a:xfrm flipV="1">
                <a:off x="5863893" y="4512037"/>
                <a:ext cx="30058" cy="235593"/>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DB85C577-1FF5-94E4-21F1-0EA994C67208}"/>
                  </a:ext>
                </a:extLst>
              </p:cNvPr>
              <p:cNvCxnSpPr>
                <a:cxnSpLocks/>
              </p:cNvCxnSpPr>
              <p:nvPr/>
            </p:nvCxnSpPr>
            <p:spPr>
              <a:xfrm flipV="1">
                <a:off x="5982430" y="4444550"/>
                <a:ext cx="307363" cy="234092"/>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A30C9D16-1216-F38F-C51A-611CCF9C2AD2}"/>
                  </a:ext>
                </a:extLst>
              </p:cNvPr>
              <p:cNvCxnSpPr>
                <a:cxnSpLocks/>
              </p:cNvCxnSpPr>
              <p:nvPr/>
            </p:nvCxnSpPr>
            <p:spPr>
              <a:xfrm flipH="1" flipV="1">
                <a:off x="5088834" y="4000953"/>
                <a:ext cx="467696" cy="155113"/>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7D2BB18E-D265-A525-CFE3-DB24183CCA7B}"/>
                  </a:ext>
                </a:extLst>
              </p:cNvPr>
              <p:cNvCxnSpPr>
                <a:cxnSpLocks/>
              </p:cNvCxnSpPr>
              <p:nvPr/>
            </p:nvCxnSpPr>
            <p:spPr>
              <a:xfrm flipV="1">
                <a:off x="5478163" y="4070858"/>
                <a:ext cx="190218" cy="161231"/>
              </a:xfrm>
              <a:prstGeom prst="line">
                <a:avLst/>
              </a:prstGeom>
              <a:ln w="381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622B2DC1-E4CB-66A7-DB40-5D1AC02BAE21}"/>
                  </a:ext>
                </a:extLst>
              </p:cNvPr>
              <p:cNvCxnSpPr>
                <a:cxnSpLocks/>
              </p:cNvCxnSpPr>
              <p:nvPr/>
            </p:nvCxnSpPr>
            <p:spPr>
              <a:xfrm flipV="1">
                <a:off x="5478163" y="4041110"/>
                <a:ext cx="344810" cy="298963"/>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16" name="Arc 15">
                <a:extLst>
                  <a:ext uri="{FF2B5EF4-FFF2-40B4-BE49-F238E27FC236}">
                    <a16:creationId xmlns:a16="http://schemas.microsoft.com/office/drawing/2014/main" id="{0E9231A2-137F-E60E-4C77-A5EE53053FA0}"/>
                  </a:ext>
                </a:extLst>
              </p:cNvPr>
              <p:cNvSpPr/>
              <p:nvPr/>
            </p:nvSpPr>
            <p:spPr>
              <a:xfrm>
                <a:off x="5767134" y="4458376"/>
                <a:ext cx="307362" cy="135655"/>
              </a:xfrm>
              <a:prstGeom prst="arc">
                <a:avLst>
                  <a:gd name="adj1" fmla="val 17393171"/>
                  <a:gd name="adj2" fmla="val 0"/>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7" name="ZoneTexte 16">
                <a:extLst>
                  <a:ext uri="{FF2B5EF4-FFF2-40B4-BE49-F238E27FC236}">
                    <a16:creationId xmlns:a16="http://schemas.microsoft.com/office/drawing/2014/main" id="{DEC47EDA-ED90-21C4-D4AA-84810750BECA}"/>
                  </a:ext>
                </a:extLst>
              </p:cNvPr>
              <p:cNvSpPr txBox="1"/>
              <p:nvPr/>
            </p:nvSpPr>
            <p:spPr>
              <a:xfrm rot="19885036">
                <a:off x="4327818" y="4266826"/>
                <a:ext cx="886356" cy="369332"/>
              </a:xfrm>
              <a:prstGeom prst="rect">
                <a:avLst/>
              </a:prstGeom>
              <a:noFill/>
            </p:spPr>
            <p:txBody>
              <a:bodyPr wrap="square" rtlCol="0">
                <a:spAutoFit/>
              </a:bodyPr>
              <a:lstStyle/>
              <a:p>
                <a:r>
                  <a:rPr lang="fr-FR" dirty="0"/>
                  <a:t>- - - - - -</a:t>
                </a:r>
              </a:p>
            </p:txBody>
          </p:sp>
          <p:sp>
            <p:nvSpPr>
              <p:cNvPr id="18" name="ZoneTexte 17">
                <a:extLst>
                  <a:ext uri="{FF2B5EF4-FFF2-40B4-BE49-F238E27FC236}">
                    <a16:creationId xmlns:a16="http://schemas.microsoft.com/office/drawing/2014/main" id="{DDB532F5-A26D-8093-8114-24E48FB5B7F8}"/>
                  </a:ext>
                </a:extLst>
              </p:cNvPr>
              <p:cNvSpPr txBox="1"/>
              <p:nvPr/>
            </p:nvSpPr>
            <p:spPr>
              <a:xfrm rot="19885036">
                <a:off x="4327818" y="4338555"/>
                <a:ext cx="886356" cy="369332"/>
              </a:xfrm>
              <a:prstGeom prst="rect">
                <a:avLst/>
              </a:prstGeom>
              <a:noFill/>
            </p:spPr>
            <p:txBody>
              <a:bodyPr wrap="square" rtlCol="0">
                <a:spAutoFit/>
              </a:bodyPr>
              <a:lstStyle/>
              <a:p>
                <a:r>
                  <a:rPr lang="fr-FR" dirty="0"/>
                  <a:t>- - - - - -</a:t>
                </a:r>
              </a:p>
            </p:txBody>
          </p:sp>
          <p:sp>
            <p:nvSpPr>
              <p:cNvPr id="19" name="ZoneTexte 18">
                <a:extLst>
                  <a:ext uri="{FF2B5EF4-FFF2-40B4-BE49-F238E27FC236}">
                    <a16:creationId xmlns:a16="http://schemas.microsoft.com/office/drawing/2014/main" id="{253DD470-50DD-8677-5D79-7BC516586345}"/>
                  </a:ext>
                </a:extLst>
              </p:cNvPr>
              <p:cNvSpPr txBox="1"/>
              <p:nvPr/>
            </p:nvSpPr>
            <p:spPr>
              <a:xfrm rot="19885036">
                <a:off x="4327818" y="4409001"/>
                <a:ext cx="886356" cy="369332"/>
              </a:xfrm>
              <a:prstGeom prst="rect">
                <a:avLst/>
              </a:prstGeom>
              <a:noFill/>
            </p:spPr>
            <p:txBody>
              <a:bodyPr wrap="square" rtlCol="0">
                <a:spAutoFit/>
              </a:bodyPr>
              <a:lstStyle/>
              <a:p>
                <a:r>
                  <a:rPr lang="fr-FR" dirty="0"/>
                  <a:t>- - - - - -</a:t>
                </a:r>
              </a:p>
            </p:txBody>
          </p:sp>
          <p:sp>
            <p:nvSpPr>
              <p:cNvPr id="20" name="ZoneTexte 19">
                <a:extLst>
                  <a:ext uri="{FF2B5EF4-FFF2-40B4-BE49-F238E27FC236}">
                    <a16:creationId xmlns:a16="http://schemas.microsoft.com/office/drawing/2014/main" id="{37A57E95-8BA3-CD4A-FBA8-923BDE9F0902}"/>
                  </a:ext>
                </a:extLst>
              </p:cNvPr>
              <p:cNvSpPr txBox="1"/>
              <p:nvPr/>
            </p:nvSpPr>
            <p:spPr>
              <a:xfrm rot="19885036">
                <a:off x="4349938" y="4572635"/>
                <a:ext cx="523353" cy="369332"/>
              </a:xfrm>
              <a:prstGeom prst="rect">
                <a:avLst/>
              </a:prstGeom>
              <a:noFill/>
            </p:spPr>
            <p:txBody>
              <a:bodyPr wrap="square" rtlCol="0">
                <a:spAutoFit/>
              </a:bodyPr>
              <a:lstStyle/>
              <a:p>
                <a:r>
                  <a:rPr lang="fr-FR" dirty="0"/>
                  <a:t>- - - </a:t>
                </a:r>
              </a:p>
            </p:txBody>
          </p:sp>
          <p:sp>
            <p:nvSpPr>
              <p:cNvPr id="22" name="ZoneTexte 21">
                <a:extLst>
                  <a:ext uri="{FF2B5EF4-FFF2-40B4-BE49-F238E27FC236}">
                    <a16:creationId xmlns:a16="http://schemas.microsoft.com/office/drawing/2014/main" id="{A0116D88-B317-55AB-6E2D-EF8B6F2E00EA}"/>
                  </a:ext>
                </a:extLst>
              </p:cNvPr>
              <p:cNvSpPr txBox="1"/>
              <p:nvPr/>
            </p:nvSpPr>
            <p:spPr>
              <a:xfrm rot="19885036">
                <a:off x="4349937" y="4640685"/>
                <a:ext cx="523353" cy="369332"/>
              </a:xfrm>
              <a:prstGeom prst="rect">
                <a:avLst/>
              </a:prstGeom>
              <a:noFill/>
            </p:spPr>
            <p:txBody>
              <a:bodyPr wrap="square" rtlCol="0">
                <a:spAutoFit/>
              </a:bodyPr>
              <a:lstStyle/>
              <a:p>
                <a:r>
                  <a:rPr lang="fr-FR" dirty="0"/>
                  <a:t>- - - </a:t>
                </a:r>
              </a:p>
            </p:txBody>
          </p:sp>
          <p:sp>
            <p:nvSpPr>
              <p:cNvPr id="23" name="ZoneTexte 22">
                <a:extLst>
                  <a:ext uri="{FF2B5EF4-FFF2-40B4-BE49-F238E27FC236}">
                    <a16:creationId xmlns:a16="http://schemas.microsoft.com/office/drawing/2014/main" id="{2162AFAD-194D-A699-0D62-ECF6F2F9B439}"/>
                  </a:ext>
                </a:extLst>
              </p:cNvPr>
              <p:cNvSpPr txBox="1"/>
              <p:nvPr/>
            </p:nvSpPr>
            <p:spPr>
              <a:xfrm rot="19885036">
                <a:off x="4354698" y="4713440"/>
                <a:ext cx="523353" cy="369332"/>
              </a:xfrm>
              <a:prstGeom prst="rect">
                <a:avLst/>
              </a:prstGeom>
              <a:noFill/>
            </p:spPr>
            <p:txBody>
              <a:bodyPr wrap="square" rtlCol="0">
                <a:spAutoFit/>
              </a:bodyPr>
              <a:lstStyle/>
              <a:p>
                <a:r>
                  <a:rPr lang="fr-FR" dirty="0"/>
                  <a:t>- - - </a:t>
                </a:r>
              </a:p>
            </p:txBody>
          </p:sp>
          <p:sp>
            <p:nvSpPr>
              <p:cNvPr id="24" name="ZoneTexte 23">
                <a:extLst>
                  <a:ext uri="{FF2B5EF4-FFF2-40B4-BE49-F238E27FC236}">
                    <a16:creationId xmlns:a16="http://schemas.microsoft.com/office/drawing/2014/main" id="{7E3233D3-B4B8-639B-5457-70B9ECAB19EB}"/>
                  </a:ext>
                </a:extLst>
              </p:cNvPr>
              <p:cNvSpPr txBox="1"/>
              <p:nvPr/>
            </p:nvSpPr>
            <p:spPr>
              <a:xfrm rot="19885036">
                <a:off x="4359458" y="4783146"/>
                <a:ext cx="523353" cy="369332"/>
              </a:xfrm>
              <a:prstGeom prst="rect">
                <a:avLst/>
              </a:prstGeom>
              <a:noFill/>
            </p:spPr>
            <p:txBody>
              <a:bodyPr wrap="square" rtlCol="0">
                <a:spAutoFit/>
              </a:bodyPr>
              <a:lstStyle/>
              <a:p>
                <a:r>
                  <a:rPr lang="fr-FR" dirty="0"/>
                  <a:t>- - - </a:t>
                </a:r>
              </a:p>
            </p:txBody>
          </p:sp>
          <p:sp>
            <p:nvSpPr>
              <p:cNvPr id="25" name="ZoneTexte 24">
                <a:extLst>
                  <a:ext uri="{FF2B5EF4-FFF2-40B4-BE49-F238E27FC236}">
                    <a16:creationId xmlns:a16="http://schemas.microsoft.com/office/drawing/2014/main" id="{E0032EC6-104F-8D76-50CA-7A8BE99C1A68}"/>
                  </a:ext>
                </a:extLst>
              </p:cNvPr>
              <p:cNvSpPr txBox="1"/>
              <p:nvPr/>
            </p:nvSpPr>
            <p:spPr>
              <a:xfrm rot="19885036">
                <a:off x="4359458" y="4858836"/>
                <a:ext cx="523353" cy="369332"/>
              </a:xfrm>
              <a:prstGeom prst="rect">
                <a:avLst/>
              </a:prstGeom>
              <a:noFill/>
            </p:spPr>
            <p:txBody>
              <a:bodyPr wrap="square" rtlCol="0">
                <a:spAutoFit/>
              </a:bodyPr>
              <a:lstStyle/>
              <a:p>
                <a:r>
                  <a:rPr lang="fr-FR" dirty="0"/>
                  <a:t>- - - </a:t>
                </a:r>
              </a:p>
            </p:txBody>
          </p:sp>
          <p:sp>
            <p:nvSpPr>
              <p:cNvPr id="26" name="ZoneTexte 25">
                <a:extLst>
                  <a:ext uri="{FF2B5EF4-FFF2-40B4-BE49-F238E27FC236}">
                    <a16:creationId xmlns:a16="http://schemas.microsoft.com/office/drawing/2014/main" id="{10FC87F9-20A8-9D13-BE54-535C14FB0540}"/>
                  </a:ext>
                </a:extLst>
              </p:cNvPr>
              <p:cNvSpPr txBox="1"/>
              <p:nvPr/>
            </p:nvSpPr>
            <p:spPr>
              <a:xfrm rot="19885036">
                <a:off x="4359459" y="4931961"/>
                <a:ext cx="523353" cy="369332"/>
              </a:xfrm>
              <a:prstGeom prst="rect">
                <a:avLst/>
              </a:prstGeom>
              <a:noFill/>
            </p:spPr>
            <p:txBody>
              <a:bodyPr wrap="square" rtlCol="0">
                <a:spAutoFit/>
              </a:bodyPr>
              <a:lstStyle/>
              <a:p>
                <a:r>
                  <a:rPr lang="fr-FR" dirty="0"/>
                  <a:t>- - - </a:t>
                </a:r>
              </a:p>
            </p:txBody>
          </p:sp>
          <p:sp>
            <p:nvSpPr>
              <p:cNvPr id="27" name="ZoneTexte 26">
                <a:extLst>
                  <a:ext uri="{FF2B5EF4-FFF2-40B4-BE49-F238E27FC236}">
                    <a16:creationId xmlns:a16="http://schemas.microsoft.com/office/drawing/2014/main" id="{9D93FDA9-D3BB-A699-806E-480764D8311C}"/>
                  </a:ext>
                </a:extLst>
              </p:cNvPr>
              <p:cNvSpPr txBox="1"/>
              <p:nvPr/>
            </p:nvSpPr>
            <p:spPr>
              <a:xfrm rot="19885036">
                <a:off x="4360794" y="5011169"/>
                <a:ext cx="523353" cy="369332"/>
              </a:xfrm>
              <a:prstGeom prst="rect">
                <a:avLst/>
              </a:prstGeom>
              <a:noFill/>
            </p:spPr>
            <p:txBody>
              <a:bodyPr wrap="square" rtlCol="0">
                <a:spAutoFit/>
              </a:bodyPr>
              <a:lstStyle/>
              <a:p>
                <a:r>
                  <a:rPr lang="fr-FR" dirty="0"/>
                  <a:t>- - - </a:t>
                </a:r>
              </a:p>
            </p:txBody>
          </p:sp>
          <p:sp>
            <p:nvSpPr>
              <p:cNvPr id="38" name="Rectangle 37">
                <a:extLst>
                  <a:ext uri="{FF2B5EF4-FFF2-40B4-BE49-F238E27FC236}">
                    <a16:creationId xmlns:a16="http://schemas.microsoft.com/office/drawing/2014/main" id="{656F354D-6A8E-DD09-4691-6FC506082B62}"/>
                  </a:ext>
                </a:extLst>
              </p:cNvPr>
              <p:cNvSpPr/>
              <p:nvPr/>
            </p:nvSpPr>
            <p:spPr>
              <a:xfrm>
                <a:off x="3578352" y="4100917"/>
                <a:ext cx="438331" cy="72476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Rectangle 38">
                <a:extLst>
                  <a:ext uri="{FF2B5EF4-FFF2-40B4-BE49-F238E27FC236}">
                    <a16:creationId xmlns:a16="http://schemas.microsoft.com/office/drawing/2014/main" id="{CDED757E-51FD-5D85-1732-FFFEF8D4EC1C}"/>
                  </a:ext>
                </a:extLst>
              </p:cNvPr>
              <p:cNvSpPr/>
              <p:nvPr/>
            </p:nvSpPr>
            <p:spPr>
              <a:xfrm>
                <a:off x="5546035" y="4929748"/>
                <a:ext cx="608494" cy="72476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9" name="Connecteur droit 8">
                <a:extLst>
                  <a:ext uri="{FF2B5EF4-FFF2-40B4-BE49-F238E27FC236}">
                    <a16:creationId xmlns:a16="http://schemas.microsoft.com/office/drawing/2014/main" id="{3051B8F9-05BA-A723-1294-7CD5A817C1F6}"/>
                  </a:ext>
                </a:extLst>
              </p:cNvPr>
              <p:cNvCxnSpPr>
                <a:cxnSpLocks/>
              </p:cNvCxnSpPr>
              <p:nvPr/>
            </p:nvCxnSpPr>
            <p:spPr>
              <a:xfrm flipV="1">
                <a:off x="5525309" y="4744625"/>
                <a:ext cx="338584" cy="368080"/>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grpSp>
      </p:grpSp>
      <p:sp>
        <p:nvSpPr>
          <p:cNvPr id="46" name="ZoneTexte 45">
            <a:extLst>
              <a:ext uri="{FF2B5EF4-FFF2-40B4-BE49-F238E27FC236}">
                <a16:creationId xmlns:a16="http://schemas.microsoft.com/office/drawing/2014/main" id="{21A46E7A-60C8-F909-18BF-D63DF5298B11}"/>
              </a:ext>
            </a:extLst>
          </p:cNvPr>
          <p:cNvSpPr txBox="1"/>
          <p:nvPr/>
        </p:nvSpPr>
        <p:spPr>
          <a:xfrm>
            <a:off x="609558" y="1269229"/>
            <a:ext cx="3609227" cy="923330"/>
          </a:xfrm>
          <a:prstGeom prst="rect">
            <a:avLst/>
          </a:prstGeom>
          <a:noFill/>
        </p:spPr>
        <p:txBody>
          <a:bodyPr wrap="square" rtlCol="0">
            <a:spAutoFit/>
          </a:bodyPr>
          <a:lstStyle/>
          <a:p>
            <a:r>
              <a:rPr lang="fr-FR" dirty="0"/>
              <a:t>Plus la surface des plaques des grande plus le condensateur peut accueillir des charges</a:t>
            </a:r>
          </a:p>
        </p:txBody>
      </p:sp>
      <p:grpSp>
        <p:nvGrpSpPr>
          <p:cNvPr id="48" name="Groupe 47">
            <a:extLst>
              <a:ext uri="{FF2B5EF4-FFF2-40B4-BE49-F238E27FC236}">
                <a16:creationId xmlns:a16="http://schemas.microsoft.com/office/drawing/2014/main" id="{497CFC89-F914-D7F7-C3B1-AD8AAC788BD8}"/>
              </a:ext>
            </a:extLst>
          </p:cNvPr>
          <p:cNvGrpSpPr/>
          <p:nvPr/>
        </p:nvGrpSpPr>
        <p:grpSpPr>
          <a:xfrm>
            <a:off x="5989136" y="3104912"/>
            <a:ext cx="2843566" cy="1666160"/>
            <a:chOff x="684058" y="1583272"/>
            <a:chExt cx="2345058" cy="1371225"/>
          </a:xfrm>
        </p:grpSpPr>
        <p:grpSp>
          <p:nvGrpSpPr>
            <p:cNvPr id="49" name="Groupe 48">
              <a:extLst>
                <a:ext uri="{FF2B5EF4-FFF2-40B4-BE49-F238E27FC236}">
                  <a16:creationId xmlns:a16="http://schemas.microsoft.com/office/drawing/2014/main" id="{FF0C79D0-0C95-2814-F1BF-12559F0D3CFB}"/>
                </a:ext>
              </a:extLst>
            </p:cNvPr>
            <p:cNvGrpSpPr/>
            <p:nvPr/>
          </p:nvGrpSpPr>
          <p:grpSpPr>
            <a:xfrm>
              <a:off x="684058" y="1583272"/>
              <a:ext cx="2345058" cy="1371225"/>
              <a:chOff x="714754" y="1447800"/>
              <a:chExt cx="2345058" cy="1371225"/>
            </a:xfrm>
          </p:grpSpPr>
          <p:pic>
            <p:nvPicPr>
              <p:cNvPr id="57" name="Image 56" descr="Une image contenant capture d’écran, conception&#10;&#10;Le contenu généré par l’IA peut être incorrect.">
                <a:extLst>
                  <a:ext uri="{FF2B5EF4-FFF2-40B4-BE49-F238E27FC236}">
                    <a16:creationId xmlns:a16="http://schemas.microsoft.com/office/drawing/2014/main" id="{7DF75B09-9A58-DE7D-6328-68534ADAF7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4754" y="1543599"/>
                <a:ext cx="1908998" cy="1275426"/>
              </a:xfrm>
              <a:prstGeom prst="rect">
                <a:avLst/>
              </a:prstGeom>
            </p:spPr>
          </p:pic>
          <p:cxnSp>
            <p:nvCxnSpPr>
              <p:cNvPr id="58" name="Connecteur droit 57">
                <a:extLst>
                  <a:ext uri="{FF2B5EF4-FFF2-40B4-BE49-F238E27FC236}">
                    <a16:creationId xmlns:a16="http://schemas.microsoft.com/office/drawing/2014/main" id="{C92E6DFC-08A3-D8D9-4CD9-C037E5D7E534}"/>
                  </a:ext>
                </a:extLst>
              </p:cNvPr>
              <p:cNvCxnSpPr>
                <a:cxnSpLocks/>
              </p:cNvCxnSpPr>
              <p:nvPr/>
            </p:nvCxnSpPr>
            <p:spPr>
              <a:xfrm flipV="1">
                <a:off x="1005840" y="1447800"/>
                <a:ext cx="853013" cy="518160"/>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9" name="Connecteur droit 58">
                <a:extLst>
                  <a:ext uri="{FF2B5EF4-FFF2-40B4-BE49-F238E27FC236}">
                    <a16:creationId xmlns:a16="http://schemas.microsoft.com/office/drawing/2014/main" id="{A1C0E6B4-07C0-8D0F-DDA4-B0D9A0FD8D20}"/>
                  </a:ext>
                </a:extLst>
              </p:cNvPr>
              <p:cNvCxnSpPr>
                <a:cxnSpLocks/>
              </p:cNvCxnSpPr>
              <p:nvPr/>
            </p:nvCxnSpPr>
            <p:spPr>
              <a:xfrm flipV="1">
                <a:off x="2326549" y="2191472"/>
                <a:ext cx="307363" cy="234092"/>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60" name="Connecteur droit 59">
                <a:extLst>
                  <a:ext uri="{FF2B5EF4-FFF2-40B4-BE49-F238E27FC236}">
                    <a16:creationId xmlns:a16="http://schemas.microsoft.com/office/drawing/2014/main" id="{FED4AB35-626D-3ACC-FCB9-C97758D4E728}"/>
                  </a:ext>
                </a:extLst>
              </p:cNvPr>
              <p:cNvCxnSpPr>
                <a:cxnSpLocks/>
              </p:cNvCxnSpPr>
              <p:nvPr/>
            </p:nvCxnSpPr>
            <p:spPr>
              <a:xfrm flipH="1" flipV="1">
                <a:off x="2438400" y="1637438"/>
                <a:ext cx="621412" cy="257770"/>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61" name="Connecteur droit 60">
                <a:extLst>
                  <a:ext uri="{FF2B5EF4-FFF2-40B4-BE49-F238E27FC236}">
                    <a16:creationId xmlns:a16="http://schemas.microsoft.com/office/drawing/2014/main" id="{8CD895C6-D9C0-5F48-58CD-E9BE61435A0B}"/>
                  </a:ext>
                </a:extLst>
              </p:cNvPr>
              <p:cNvCxnSpPr>
                <a:cxnSpLocks/>
              </p:cNvCxnSpPr>
              <p:nvPr/>
            </p:nvCxnSpPr>
            <p:spPr>
              <a:xfrm flipV="1">
                <a:off x="2633912" y="1958884"/>
                <a:ext cx="30058" cy="235593"/>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62" name="Connecteur droit 61">
                <a:extLst>
                  <a:ext uri="{FF2B5EF4-FFF2-40B4-BE49-F238E27FC236}">
                    <a16:creationId xmlns:a16="http://schemas.microsoft.com/office/drawing/2014/main" id="{EB5263AB-6E31-C4B7-84A8-1F4252B7EB65}"/>
                  </a:ext>
                </a:extLst>
              </p:cNvPr>
              <p:cNvCxnSpPr>
                <a:cxnSpLocks/>
              </p:cNvCxnSpPr>
              <p:nvPr/>
            </p:nvCxnSpPr>
            <p:spPr>
              <a:xfrm flipV="1">
                <a:off x="2752449" y="1891397"/>
                <a:ext cx="307363" cy="234092"/>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63" name="Connecteur droit 62">
                <a:extLst>
                  <a:ext uri="{FF2B5EF4-FFF2-40B4-BE49-F238E27FC236}">
                    <a16:creationId xmlns:a16="http://schemas.microsoft.com/office/drawing/2014/main" id="{C82F6B8A-3118-0C94-501D-53C4977542C1}"/>
                  </a:ext>
                </a:extLst>
              </p:cNvPr>
              <p:cNvCxnSpPr>
                <a:cxnSpLocks/>
              </p:cNvCxnSpPr>
              <p:nvPr/>
            </p:nvCxnSpPr>
            <p:spPr>
              <a:xfrm flipH="1" flipV="1">
                <a:off x="1858853" y="1447800"/>
                <a:ext cx="467696" cy="155113"/>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120" name="Connecteur droit 5119">
                <a:extLst>
                  <a:ext uri="{FF2B5EF4-FFF2-40B4-BE49-F238E27FC236}">
                    <a16:creationId xmlns:a16="http://schemas.microsoft.com/office/drawing/2014/main" id="{19A84AD0-4596-F740-9605-9CB7CD2EA9AC}"/>
                  </a:ext>
                </a:extLst>
              </p:cNvPr>
              <p:cNvCxnSpPr>
                <a:cxnSpLocks/>
              </p:cNvCxnSpPr>
              <p:nvPr/>
            </p:nvCxnSpPr>
            <p:spPr>
              <a:xfrm flipV="1">
                <a:off x="2248182" y="1517705"/>
                <a:ext cx="190218" cy="161231"/>
              </a:xfrm>
              <a:prstGeom prst="line">
                <a:avLst/>
              </a:prstGeom>
              <a:ln w="381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121" name="Connecteur droit 5120">
                <a:extLst>
                  <a:ext uri="{FF2B5EF4-FFF2-40B4-BE49-F238E27FC236}">
                    <a16:creationId xmlns:a16="http://schemas.microsoft.com/office/drawing/2014/main" id="{187EC1EB-ADA9-80DE-A436-B2ECC83CED3B}"/>
                  </a:ext>
                </a:extLst>
              </p:cNvPr>
              <p:cNvCxnSpPr>
                <a:cxnSpLocks/>
              </p:cNvCxnSpPr>
              <p:nvPr/>
            </p:nvCxnSpPr>
            <p:spPr>
              <a:xfrm flipV="1">
                <a:off x="2248182" y="1487957"/>
                <a:ext cx="344810" cy="298963"/>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5122" name="Arc 5121">
                <a:extLst>
                  <a:ext uri="{FF2B5EF4-FFF2-40B4-BE49-F238E27FC236}">
                    <a16:creationId xmlns:a16="http://schemas.microsoft.com/office/drawing/2014/main" id="{8AA0B43B-EE1A-7B06-998B-CBF1C6BF9F97}"/>
                  </a:ext>
                </a:extLst>
              </p:cNvPr>
              <p:cNvSpPr/>
              <p:nvPr/>
            </p:nvSpPr>
            <p:spPr>
              <a:xfrm>
                <a:off x="2537153" y="1905223"/>
                <a:ext cx="307362" cy="135655"/>
              </a:xfrm>
              <a:prstGeom prst="arc">
                <a:avLst>
                  <a:gd name="adj1" fmla="val 17393171"/>
                  <a:gd name="adj2" fmla="val 0"/>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sp>
          <p:nvSpPr>
            <p:cNvPr id="50" name="ZoneTexte 49">
              <a:extLst>
                <a:ext uri="{FF2B5EF4-FFF2-40B4-BE49-F238E27FC236}">
                  <a16:creationId xmlns:a16="http://schemas.microsoft.com/office/drawing/2014/main" id="{669C056A-5D94-FEFB-3477-820F74FFDDBC}"/>
                </a:ext>
              </a:extLst>
            </p:cNvPr>
            <p:cNvSpPr txBox="1"/>
            <p:nvPr/>
          </p:nvSpPr>
          <p:spPr>
            <a:xfrm rot="19885036">
              <a:off x="1307188" y="1916108"/>
              <a:ext cx="523353" cy="303955"/>
            </a:xfrm>
            <a:prstGeom prst="rect">
              <a:avLst/>
            </a:prstGeom>
            <a:noFill/>
          </p:spPr>
          <p:txBody>
            <a:bodyPr wrap="square" rtlCol="0">
              <a:spAutoFit/>
            </a:bodyPr>
            <a:lstStyle/>
            <a:p>
              <a:r>
                <a:rPr lang="fr-FR" dirty="0"/>
                <a:t>- - - - </a:t>
              </a:r>
            </a:p>
          </p:txBody>
        </p:sp>
        <p:sp>
          <p:nvSpPr>
            <p:cNvPr id="55" name="ZoneTexte 54">
              <a:extLst>
                <a:ext uri="{FF2B5EF4-FFF2-40B4-BE49-F238E27FC236}">
                  <a16:creationId xmlns:a16="http://schemas.microsoft.com/office/drawing/2014/main" id="{45E439AA-A6D2-3074-0F32-58AC5865A0FE}"/>
                </a:ext>
              </a:extLst>
            </p:cNvPr>
            <p:cNvSpPr txBox="1"/>
            <p:nvPr/>
          </p:nvSpPr>
          <p:spPr>
            <a:xfrm rot="19885036">
              <a:off x="1347202" y="2111614"/>
              <a:ext cx="523353" cy="369332"/>
            </a:xfrm>
            <a:prstGeom prst="rect">
              <a:avLst/>
            </a:prstGeom>
            <a:noFill/>
          </p:spPr>
          <p:txBody>
            <a:bodyPr wrap="square" rtlCol="0">
              <a:spAutoFit/>
            </a:bodyPr>
            <a:lstStyle/>
            <a:p>
              <a:r>
                <a:rPr lang="fr-FR" dirty="0"/>
                <a:t>- -  </a:t>
              </a:r>
            </a:p>
          </p:txBody>
        </p:sp>
        <p:sp>
          <p:nvSpPr>
            <p:cNvPr id="56" name="ZoneTexte 55">
              <a:extLst>
                <a:ext uri="{FF2B5EF4-FFF2-40B4-BE49-F238E27FC236}">
                  <a16:creationId xmlns:a16="http://schemas.microsoft.com/office/drawing/2014/main" id="{A62FBE89-D726-CF51-6D3E-DBAE863B02AD}"/>
                </a:ext>
              </a:extLst>
            </p:cNvPr>
            <p:cNvSpPr txBox="1"/>
            <p:nvPr/>
          </p:nvSpPr>
          <p:spPr>
            <a:xfrm rot="19885036">
              <a:off x="1336642" y="2041930"/>
              <a:ext cx="523353" cy="369332"/>
            </a:xfrm>
            <a:prstGeom prst="rect">
              <a:avLst/>
            </a:prstGeom>
            <a:noFill/>
          </p:spPr>
          <p:txBody>
            <a:bodyPr wrap="square" rtlCol="0">
              <a:spAutoFit/>
            </a:bodyPr>
            <a:lstStyle/>
            <a:p>
              <a:r>
                <a:rPr lang="fr-FR" dirty="0"/>
                <a:t>- -  </a:t>
              </a:r>
            </a:p>
          </p:txBody>
        </p:sp>
      </p:grpSp>
      <p:cxnSp>
        <p:nvCxnSpPr>
          <p:cNvPr id="5143" name="Connecteur droit avec flèche 5142">
            <a:extLst>
              <a:ext uri="{FF2B5EF4-FFF2-40B4-BE49-F238E27FC236}">
                <a16:creationId xmlns:a16="http://schemas.microsoft.com/office/drawing/2014/main" id="{3F9B5701-C26E-D96F-1A1C-9E8E9EEBED72}"/>
              </a:ext>
            </a:extLst>
          </p:cNvPr>
          <p:cNvCxnSpPr>
            <a:cxnSpLocks/>
          </p:cNvCxnSpPr>
          <p:nvPr/>
        </p:nvCxnSpPr>
        <p:spPr>
          <a:xfrm>
            <a:off x="6889752" y="4361464"/>
            <a:ext cx="192841" cy="104277"/>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5145" name="ZoneTexte 5144">
            <a:extLst>
              <a:ext uri="{FF2B5EF4-FFF2-40B4-BE49-F238E27FC236}">
                <a16:creationId xmlns:a16="http://schemas.microsoft.com/office/drawing/2014/main" id="{B3524A63-D996-728D-21F4-2AE92B492406}"/>
              </a:ext>
            </a:extLst>
          </p:cNvPr>
          <p:cNvSpPr txBox="1"/>
          <p:nvPr/>
        </p:nvSpPr>
        <p:spPr>
          <a:xfrm>
            <a:off x="6722008" y="4378327"/>
            <a:ext cx="423514" cy="369332"/>
          </a:xfrm>
          <a:prstGeom prst="rect">
            <a:avLst/>
          </a:prstGeom>
          <a:noFill/>
        </p:spPr>
        <p:txBody>
          <a:bodyPr wrap="none" rtlCol="0">
            <a:spAutoFit/>
          </a:bodyPr>
          <a:lstStyle/>
          <a:p>
            <a:r>
              <a:rPr lang="fr-FR" dirty="0"/>
              <a:t>d1</a:t>
            </a:r>
          </a:p>
        </p:txBody>
      </p:sp>
      <p:sp>
        <p:nvSpPr>
          <p:cNvPr id="5146" name="Forme libre : forme 5145">
            <a:extLst>
              <a:ext uri="{FF2B5EF4-FFF2-40B4-BE49-F238E27FC236}">
                <a16:creationId xmlns:a16="http://schemas.microsoft.com/office/drawing/2014/main" id="{B0594285-2929-4FA6-94F4-C62F0BC56427}"/>
              </a:ext>
            </a:extLst>
          </p:cNvPr>
          <p:cNvSpPr/>
          <p:nvPr/>
        </p:nvSpPr>
        <p:spPr>
          <a:xfrm>
            <a:off x="7033260" y="1308100"/>
            <a:ext cx="276186" cy="518160"/>
          </a:xfrm>
          <a:custGeom>
            <a:avLst/>
            <a:gdLst>
              <a:gd name="connsiteX0" fmla="*/ 99060 w 276186"/>
              <a:gd name="connsiteY0" fmla="*/ 518160 h 518160"/>
              <a:gd name="connsiteX1" fmla="*/ 274320 w 276186"/>
              <a:gd name="connsiteY1" fmla="*/ 396240 h 518160"/>
              <a:gd name="connsiteX2" fmla="*/ 0 w 276186"/>
              <a:gd name="connsiteY2" fmla="*/ 0 h 518160"/>
            </a:gdLst>
            <a:ahLst/>
            <a:cxnLst>
              <a:cxn ang="0">
                <a:pos x="connsiteX0" y="connsiteY0"/>
              </a:cxn>
              <a:cxn ang="0">
                <a:pos x="connsiteX1" y="connsiteY1"/>
              </a:cxn>
              <a:cxn ang="0">
                <a:pos x="connsiteX2" y="connsiteY2"/>
              </a:cxn>
            </a:cxnLst>
            <a:rect l="l" t="t" r="r" b="b"/>
            <a:pathLst>
              <a:path w="276186" h="518160">
                <a:moveTo>
                  <a:pt x="99060" y="518160"/>
                </a:moveTo>
                <a:cubicBezTo>
                  <a:pt x="194945" y="500380"/>
                  <a:pt x="290830" y="482600"/>
                  <a:pt x="274320" y="396240"/>
                </a:cubicBezTo>
                <a:cubicBezTo>
                  <a:pt x="257810" y="309880"/>
                  <a:pt x="128905" y="154940"/>
                  <a:pt x="0" y="0"/>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47" name="ZoneTexte 5146">
            <a:extLst>
              <a:ext uri="{FF2B5EF4-FFF2-40B4-BE49-F238E27FC236}">
                <a16:creationId xmlns:a16="http://schemas.microsoft.com/office/drawing/2014/main" id="{0EF7A827-F657-0E9D-0807-5A6E58961EC4}"/>
              </a:ext>
            </a:extLst>
          </p:cNvPr>
          <p:cNvSpPr txBox="1"/>
          <p:nvPr/>
        </p:nvSpPr>
        <p:spPr>
          <a:xfrm>
            <a:off x="6703069" y="1078973"/>
            <a:ext cx="407484" cy="369332"/>
          </a:xfrm>
          <a:prstGeom prst="rect">
            <a:avLst/>
          </a:prstGeom>
          <a:noFill/>
        </p:spPr>
        <p:txBody>
          <a:bodyPr wrap="none" rtlCol="0">
            <a:spAutoFit/>
          </a:bodyPr>
          <a:lstStyle/>
          <a:p>
            <a:r>
              <a:rPr lang="fr-FR" dirty="0"/>
              <a:t>S1</a:t>
            </a:r>
          </a:p>
        </p:txBody>
      </p:sp>
      <p:sp>
        <p:nvSpPr>
          <p:cNvPr id="5148" name="Forme libre : forme 5147">
            <a:extLst>
              <a:ext uri="{FF2B5EF4-FFF2-40B4-BE49-F238E27FC236}">
                <a16:creationId xmlns:a16="http://schemas.microsoft.com/office/drawing/2014/main" id="{EF14F257-FF37-01CE-866B-3EC2F4E3D459}"/>
              </a:ext>
            </a:extLst>
          </p:cNvPr>
          <p:cNvSpPr/>
          <p:nvPr/>
        </p:nvSpPr>
        <p:spPr>
          <a:xfrm>
            <a:off x="9900967" y="1191396"/>
            <a:ext cx="318614" cy="369333"/>
          </a:xfrm>
          <a:custGeom>
            <a:avLst/>
            <a:gdLst>
              <a:gd name="connsiteX0" fmla="*/ 99060 w 276186"/>
              <a:gd name="connsiteY0" fmla="*/ 518160 h 518160"/>
              <a:gd name="connsiteX1" fmla="*/ 274320 w 276186"/>
              <a:gd name="connsiteY1" fmla="*/ 396240 h 518160"/>
              <a:gd name="connsiteX2" fmla="*/ 0 w 276186"/>
              <a:gd name="connsiteY2" fmla="*/ 0 h 518160"/>
            </a:gdLst>
            <a:ahLst/>
            <a:cxnLst>
              <a:cxn ang="0">
                <a:pos x="connsiteX0" y="connsiteY0"/>
              </a:cxn>
              <a:cxn ang="0">
                <a:pos x="connsiteX1" y="connsiteY1"/>
              </a:cxn>
              <a:cxn ang="0">
                <a:pos x="connsiteX2" y="connsiteY2"/>
              </a:cxn>
            </a:cxnLst>
            <a:rect l="l" t="t" r="r" b="b"/>
            <a:pathLst>
              <a:path w="276186" h="518160">
                <a:moveTo>
                  <a:pt x="99060" y="518160"/>
                </a:moveTo>
                <a:cubicBezTo>
                  <a:pt x="194945" y="500380"/>
                  <a:pt x="290830" y="482600"/>
                  <a:pt x="274320" y="396240"/>
                </a:cubicBezTo>
                <a:cubicBezTo>
                  <a:pt x="257810" y="309880"/>
                  <a:pt x="128905" y="154940"/>
                  <a:pt x="0" y="0"/>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49" name="ZoneTexte 5148">
            <a:extLst>
              <a:ext uri="{FF2B5EF4-FFF2-40B4-BE49-F238E27FC236}">
                <a16:creationId xmlns:a16="http://schemas.microsoft.com/office/drawing/2014/main" id="{0EB5A432-D1EC-FE7A-C273-0038964E8B4D}"/>
              </a:ext>
            </a:extLst>
          </p:cNvPr>
          <p:cNvSpPr txBox="1"/>
          <p:nvPr/>
        </p:nvSpPr>
        <p:spPr>
          <a:xfrm>
            <a:off x="9578252" y="965181"/>
            <a:ext cx="407484" cy="369332"/>
          </a:xfrm>
          <a:prstGeom prst="rect">
            <a:avLst/>
          </a:prstGeom>
          <a:noFill/>
        </p:spPr>
        <p:txBody>
          <a:bodyPr wrap="none" rtlCol="0">
            <a:spAutoFit/>
          </a:bodyPr>
          <a:lstStyle/>
          <a:p>
            <a:r>
              <a:rPr lang="fr-FR" dirty="0"/>
              <a:t>S2</a:t>
            </a:r>
          </a:p>
        </p:txBody>
      </p:sp>
      <p:sp>
        <p:nvSpPr>
          <p:cNvPr id="5150" name="ZoneTexte 5149">
            <a:extLst>
              <a:ext uri="{FF2B5EF4-FFF2-40B4-BE49-F238E27FC236}">
                <a16:creationId xmlns:a16="http://schemas.microsoft.com/office/drawing/2014/main" id="{ADE1398C-B120-DF88-94C5-72A7DD68D93E}"/>
              </a:ext>
            </a:extLst>
          </p:cNvPr>
          <p:cNvSpPr txBox="1"/>
          <p:nvPr/>
        </p:nvSpPr>
        <p:spPr>
          <a:xfrm>
            <a:off x="545552" y="2983466"/>
            <a:ext cx="3609227" cy="1200329"/>
          </a:xfrm>
          <a:prstGeom prst="rect">
            <a:avLst/>
          </a:prstGeom>
          <a:noFill/>
        </p:spPr>
        <p:txBody>
          <a:bodyPr wrap="square" rtlCol="0">
            <a:spAutoFit/>
          </a:bodyPr>
          <a:lstStyle/>
          <a:p>
            <a:r>
              <a:rPr lang="fr-FR" dirty="0"/>
              <a:t>Plus la distance entre les plaques est faible et plus le champs </a:t>
            </a:r>
            <a:r>
              <a:rPr lang="fr-FR" dirty="0" err="1"/>
              <a:t>electrique</a:t>
            </a:r>
            <a:r>
              <a:rPr lang="fr-FR" dirty="0"/>
              <a:t> est grand et donc plus il y a de charges</a:t>
            </a:r>
          </a:p>
        </p:txBody>
      </p:sp>
      <p:sp>
        <p:nvSpPr>
          <p:cNvPr id="5151" name="ZoneTexte 5150">
            <a:extLst>
              <a:ext uri="{FF2B5EF4-FFF2-40B4-BE49-F238E27FC236}">
                <a16:creationId xmlns:a16="http://schemas.microsoft.com/office/drawing/2014/main" id="{C883C5CE-33E1-3B5C-DC22-443B9D4A0543}"/>
              </a:ext>
            </a:extLst>
          </p:cNvPr>
          <p:cNvSpPr txBox="1"/>
          <p:nvPr/>
        </p:nvSpPr>
        <p:spPr>
          <a:xfrm>
            <a:off x="4591099" y="1730894"/>
            <a:ext cx="886781" cy="369332"/>
          </a:xfrm>
          <a:prstGeom prst="rect">
            <a:avLst/>
          </a:prstGeom>
          <a:noFill/>
        </p:spPr>
        <p:txBody>
          <a:bodyPr wrap="none" rtlCol="0">
            <a:spAutoFit/>
          </a:bodyPr>
          <a:lstStyle/>
          <a:p>
            <a:r>
              <a:rPr lang="fr-FR" dirty="0"/>
              <a:t>C2 &gt; C1</a:t>
            </a:r>
          </a:p>
        </p:txBody>
      </p:sp>
      <p:pic>
        <p:nvPicPr>
          <p:cNvPr id="5153" name="Image 5152" descr="Une image contenant capture d’écran, diagramme, Graphique, ligne&#10;&#10;Le contenu généré par l’IA peut être incorrect.">
            <a:extLst>
              <a:ext uri="{FF2B5EF4-FFF2-40B4-BE49-F238E27FC236}">
                <a16:creationId xmlns:a16="http://schemas.microsoft.com/office/drawing/2014/main" id="{3DC8AAB2-A345-BE9C-FF2D-A8A3B55688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35755" y="3062735"/>
            <a:ext cx="2550557" cy="1704060"/>
          </a:xfrm>
          <a:prstGeom prst="rect">
            <a:avLst/>
          </a:prstGeom>
        </p:spPr>
      </p:pic>
      <p:sp>
        <p:nvSpPr>
          <p:cNvPr id="5154" name="Rectangle 5153">
            <a:extLst>
              <a:ext uri="{FF2B5EF4-FFF2-40B4-BE49-F238E27FC236}">
                <a16:creationId xmlns:a16="http://schemas.microsoft.com/office/drawing/2014/main" id="{5E728CD2-A69F-EDC6-0981-9166722704E7}"/>
              </a:ext>
            </a:extLst>
          </p:cNvPr>
          <p:cNvSpPr/>
          <p:nvPr/>
        </p:nvSpPr>
        <p:spPr>
          <a:xfrm rot="19736777">
            <a:off x="9642501" y="4301828"/>
            <a:ext cx="1029203" cy="2914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55" name="Rectangle 5154">
            <a:extLst>
              <a:ext uri="{FF2B5EF4-FFF2-40B4-BE49-F238E27FC236}">
                <a16:creationId xmlns:a16="http://schemas.microsoft.com/office/drawing/2014/main" id="{65C586D7-7152-0D72-DCDF-9D07B7536475}"/>
              </a:ext>
            </a:extLst>
          </p:cNvPr>
          <p:cNvSpPr/>
          <p:nvPr/>
        </p:nvSpPr>
        <p:spPr>
          <a:xfrm rot="5400000">
            <a:off x="10333905" y="3449746"/>
            <a:ext cx="1029203" cy="7339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56" name="Rectangle 5155">
            <a:extLst>
              <a:ext uri="{FF2B5EF4-FFF2-40B4-BE49-F238E27FC236}">
                <a16:creationId xmlns:a16="http://schemas.microsoft.com/office/drawing/2014/main" id="{91371AAD-B959-F6C6-4906-9A60F80BF5AA}"/>
              </a:ext>
            </a:extLst>
          </p:cNvPr>
          <p:cNvSpPr/>
          <p:nvPr/>
        </p:nvSpPr>
        <p:spPr>
          <a:xfrm rot="19736777">
            <a:off x="9721592" y="3424431"/>
            <a:ext cx="741400" cy="29144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rPr>
              <a:t>- - - - -</a:t>
            </a:r>
          </a:p>
        </p:txBody>
      </p:sp>
      <p:sp>
        <p:nvSpPr>
          <p:cNvPr id="5157" name="ZoneTexte 5156">
            <a:extLst>
              <a:ext uri="{FF2B5EF4-FFF2-40B4-BE49-F238E27FC236}">
                <a16:creationId xmlns:a16="http://schemas.microsoft.com/office/drawing/2014/main" id="{1D1CA19E-3FE8-6828-E594-FC1F10C118AC}"/>
              </a:ext>
            </a:extLst>
          </p:cNvPr>
          <p:cNvSpPr txBox="1"/>
          <p:nvPr/>
        </p:nvSpPr>
        <p:spPr>
          <a:xfrm rot="19885036">
            <a:off x="6770189" y="3576922"/>
            <a:ext cx="634606" cy="369332"/>
          </a:xfrm>
          <a:prstGeom prst="rect">
            <a:avLst/>
          </a:prstGeom>
          <a:noFill/>
        </p:spPr>
        <p:txBody>
          <a:bodyPr wrap="square" rtlCol="0">
            <a:spAutoFit/>
          </a:bodyPr>
          <a:lstStyle/>
          <a:p>
            <a:r>
              <a:rPr lang="fr-FR" dirty="0"/>
              <a:t>- - - - </a:t>
            </a:r>
          </a:p>
        </p:txBody>
      </p:sp>
      <p:sp>
        <p:nvSpPr>
          <p:cNvPr id="5159" name="ZoneTexte 5158">
            <a:extLst>
              <a:ext uri="{FF2B5EF4-FFF2-40B4-BE49-F238E27FC236}">
                <a16:creationId xmlns:a16="http://schemas.microsoft.com/office/drawing/2014/main" id="{4C0C187A-CA49-C693-ACBE-D29F0E8482FB}"/>
              </a:ext>
            </a:extLst>
          </p:cNvPr>
          <p:cNvSpPr txBox="1"/>
          <p:nvPr/>
        </p:nvSpPr>
        <p:spPr>
          <a:xfrm rot="19885036">
            <a:off x="6779370" y="3831985"/>
            <a:ext cx="634606" cy="448771"/>
          </a:xfrm>
          <a:prstGeom prst="rect">
            <a:avLst/>
          </a:prstGeom>
          <a:noFill/>
        </p:spPr>
        <p:txBody>
          <a:bodyPr wrap="square" rtlCol="0">
            <a:spAutoFit/>
          </a:bodyPr>
          <a:lstStyle/>
          <a:p>
            <a:r>
              <a:rPr lang="fr-FR" dirty="0"/>
              <a:t>- -  </a:t>
            </a:r>
          </a:p>
        </p:txBody>
      </p:sp>
      <p:sp>
        <p:nvSpPr>
          <p:cNvPr id="5160" name="ZoneTexte 5159">
            <a:extLst>
              <a:ext uri="{FF2B5EF4-FFF2-40B4-BE49-F238E27FC236}">
                <a16:creationId xmlns:a16="http://schemas.microsoft.com/office/drawing/2014/main" id="{45F292E3-4C9C-4F6F-50C4-48FDB17536DF}"/>
              </a:ext>
            </a:extLst>
          </p:cNvPr>
          <p:cNvSpPr txBox="1"/>
          <p:nvPr/>
        </p:nvSpPr>
        <p:spPr>
          <a:xfrm rot="19885036">
            <a:off x="6785772" y="3913999"/>
            <a:ext cx="634606" cy="448771"/>
          </a:xfrm>
          <a:prstGeom prst="rect">
            <a:avLst/>
          </a:prstGeom>
          <a:noFill/>
        </p:spPr>
        <p:txBody>
          <a:bodyPr wrap="square" rtlCol="0">
            <a:spAutoFit/>
          </a:bodyPr>
          <a:lstStyle/>
          <a:p>
            <a:r>
              <a:rPr lang="fr-FR" dirty="0"/>
              <a:t>- -  </a:t>
            </a:r>
          </a:p>
        </p:txBody>
      </p:sp>
      <p:sp>
        <p:nvSpPr>
          <p:cNvPr id="5161" name="Rectangle 5160">
            <a:extLst>
              <a:ext uri="{FF2B5EF4-FFF2-40B4-BE49-F238E27FC236}">
                <a16:creationId xmlns:a16="http://schemas.microsoft.com/office/drawing/2014/main" id="{C8C1857F-E4A9-B63B-DD81-923DC5FF33A3}"/>
              </a:ext>
            </a:extLst>
          </p:cNvPr>
          <p:cNvSpPr/>
          <p:nvPr/>
        </p:nvSpPr>
        <p:spPr>
          <a:xfrm rot="19736777">
            <a:off x="9724007" y="3462070"/>
            <a:ext cx="741400" cy="29144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rPr>
              <a:t>- - - - -</a:t>
            </a:r>
          </a:p>
        </p:txBody>
      </p:sp>
      <p:sp>
        <p:nvSpPr>
          <p:cNvPr id="5163" name="Rectangle 5162">
            <a:extLst>
              <a:ext uri="{FF2B5EF4-FFF2-40B4-BE49-F238E27FC236}">
                <a16:creationId xmlns:a16="http://schemas.microsoft.com/office/drawing/2014/main" id="{FC2B0FA1-0B27-D3A4-8C1C-53D3CAB7BFA2}"/>
              </a:ext>
            </a:extLst>
          </p:cNvPr>
          <p:cNvSpPr/>
          <p:nvPr/>
        </p:nvSpPr>
        <p:spPr>
          <a:xfrm rot="19736777">
            <a:off x="9548435" y="3599741"/>
            <a:ext cx="741400" cy="29144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rPr>
              <a:t>- - </a:t>
            </a:r>
          </a:p>
        </p:txBody>
      </p:sp>
      <p:sp>
        <p:nvSpPr>
          <p:cNvPr id="5164" name="Rectangle 5163">
            <a:extLst>
              <a:ext uri="{FF2B5EF4-FFF2-40B4-BE49-F238E27FC236}">
                <a16:creationId xmlns:a16="http://schemas.microsoft.com/office/drawing/2014/main" id="{30BE1479-2292-2C3E-3E71-095C26E1C102}"/>
              </a:ext>
            </a:extLst>
          </p:cNvPr>
          <p:cNvSpPr/>
          <p:nvPr/>
        </p:nvSpPr>
        <p:spPr>
          <a:xfrm rot="19736777">
            <a:off x="9557704" y="3646985"/>
            <a:ext cx="741400" cy="29144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rPr>
              <a:t>- - </a:t>
            </a:r>
          </a:p>
        </p:txBody>
      </p:sp>
      <p:sp>
        <p:nvSpPr>
          <p:cNvPr id="5165" name="Rectangle 5164">
            <a:extLst>
              <a:ext uri="{FF2B5EF4-FFF2-40B4-BE49-F238E27FC236}">
                <a16:creationId xmlns:a16="http://schemas.microsoft.com/office/drawing/2014/main" id="{B6124D35-5B84-A2D3-0816-5F7E1F9609D5}"/>
              </a:ext>
            </a:extLst>
          </p:cNvPr>
          <p:cNvSpPr/>
          <p:nvPr/>
        </p:nvSpPr>
        <p:spPr>
          <a:xfrm rot="19736777">
            <a:off x="9582659" y="3673945"/>
            <a:ext cx="741400" cy="29144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rPr>
              <a:t>- </a:t>
            </a:r>
          </a:p>
        </p:txBody>
      </p:sp>
      <p:sp>
        <p:nvSpPr>
          <p:cNvPr id="5168" name="Rectangle 5167">
            <a:extLst>
              <a:ext uri="{FF2B5EF4-FFF2-40B4-BE49-F238E27FC236}">
                <a16:creationId xmlns:a16="http://schemas.microsoft.com/office/drawing/2014/main" id="{A60E075D-0763-2310-E36D-1063929F7559}"/>
              </a:ext>
            </a:extLst>
          </p:cNvPr>
          <p:cNvSpPr/>
          <p:nvPr/>
        </p:nvSpPr>
        <p:spPr>
          <a:xfrm rot="19736777">
            <a:off x="9547708" y="3729057"/>
            <a:ext cx="741400" cy="29144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rPr>
              <a:t>- - </a:t>
            </a:r>
          </a:p>
        </p:txBody>
      </p:sp>
      <p:sp>
        <p:nvSpPr>
          <p:cNvPr id="5169" name="Rectangle 5168">
            <a:extLst>
              <a:ext uri="{FF2B5EF4-FFF2-40B4-BE49-F238E27FC236}">
                <a16:creationId xmlns:a16="http://schemas.microsoft.com/office/drawing/2014/main" id="{84D115A5-2A69-4703-3064-E8AEF88A1116}"/>
              </a:ext>
            </a:extLst>
          </p:cNvPr>
          <p:cNvSpPr/>
          <p:nvPr/>
        </p:nvSpPr>
        <p:spPr>
          <a:xfrm rot="19736777">
            <a:off x="9572663" y="3756017"/>
            <a:ext cx="741400" cy="29144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rPr>
              <a:t>- </a:t>
            </a:r>
          </a:p>
        </p:txBody>
      </p:sp>
      <p:sp>
        <p:nvSpPr>
          <p:cNvPr id="5170" name="Rectangle 5169">
            <a:extLst>
              <a:ext uri="{FF2B5EF4-FFF2-40B4-BE49-F238E27FC236}">
                <a16:creationId xmlns:a16="http://schemas.microsoft.com/office/drawing/2014/main" id="{52C320C7-B151-CCF6-09D8-9E794070431D}"/>
              </a:ext>
            </a:extLst>
          </p:cNvPr>
          <p:cNvSpPr/>
          <p:nvPr/>
        </p:nvSpPr>
        <p:spPr>
          <a:xfrm rot="19736777">
            <a:off x="9565006" y="3784170"/>
            <a:ext cx="741400" cy="29144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rPr>
              <a:t>- - </a:t>
            </a:r>
          </a:p>
        </p:txBody>
      </p:sp>
      <p:sp>
        <p:nvSpPr>
          <p:cNvPr id="5171" name="Rectangle 5170">
            <a:extLst>
              <a:ext uri="{FF2B5EF4-FFF2-40B4-BE49-F238E27FC236}">
                <a16:creationId xmlns:a16="http://schemas.microsoft.com/office/drawing/2014/main" id="{A9936A1B-4486-D5F6-3DA5-6E8AF2B1F191}"/>
              </a:ext>
            </a:extLst>
          </p:cNvPr>
          <p:cNvSpPr/>
          <p:nvPr/>
        </p:nvSpPr>
        <p:spPr>
          <a:xfrm rot="19736777">
            <a:off x="9589961" y="3811130"/>
            <a:ext cx="741400" cy="29144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rPr>
              <a:t>- </a:t>
            </a:r>
          </a:p>
        </p:txBody>
      </p:sp>
      <p:sp>
        <p:nvSpPr>
          <p:cNvPr id="5172" name="Rectangle 5171">
            <a:extLst>
              <a:ext uri="{FF2B5EF4-FFF2-40B4-BE49-F238E27FC236}">
                <a16:creationId xmlns:a16="http://schemas.microsoft.com/office/drawing/2014/main" id="{4029446B-E3B8-8993-E97C-9017F86788AF}"/>
              </a:ext>
            </a:extLst>
          </p:cNvPr>
          <p:cNvSpPr/>
          <p:nvPr/>
        </p:nvSpPr>
        <p:spPr>
          <a:xfrm rot="19736777">
            <a:off x="9565006" y="3879869"/>
            <a:ext cx="741400" cy="29144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rPr>
              <a:t>- - </a:t>
            </a:r>
          </a:p>
        </p:txBody>
      </p:sp>
      <p:sp>
        <p:nvSpPr>
          <p:cNvPr id="5174" name="Rectangle 5173">
            <a:extLst>
              <a:ext uri="{FF2B5EF4-FFF2-40B4-BE49-F238E27FC236}">
                <a16:creationId xmlns:a16="http://schemas.microsoft.com/office/drawing/2014/main" id="{36589AD0-24EE-8E5F-911E-E6911DAA0B28}"/>
              </a:ext>
            </a:extLst>
          </p:cNvPr>
          <p:cNvSpPr/>
          <p:nvPr/>
        </p:nvSpPr>
        <p:spPr>
          <a:xfrm rot="19736777">
            <a:off x="9589961" y="3906829"/>
            <a:ext cx="741400" cy="29144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rPr>
              <a:t>- </a:t>
            </a:r>
          </a:p>
        </p:txBody>
      </p:sp>
      <p:sp>
        <p:nvSpPr>
          <p:cNvPr id="5175" name="Rectangle 5174">
            <a:extLst>
              <a:ext uri="{FF2B5EF4-FFF2-40B4-BE49-F238E27FC236}">
                <a16:creationId xmlns:a16="http://schemas.microsoft.com/office/drawing/2014/main" id="{C3F4EB46-51D3-C43C-B59D-FC395766198F}"/>
              </a:ext>
            </a:extLst>
          </p:cNvPr>
          <p:cNvSpPr/>
          <p:nvPr/>
        </p:nvSpPr>
        <p:spPr>
          <a:xfrm rot="19736777">
            <a:off x="9547708" y="3990004"/>
            <a:ext cx="741400" cy="29144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rPr>
              <a:t>- - </a:t>
            </a:r>
          </a:p>
        </p:txBody>
      </p:sp>
      <p:sp>
        <p:nvSpPr>
          <p:cNvPr id="5176" name="Rectangle 5175">
            <a:extLst>
              <a:ext uri="{FF2B5EF4-FFF2-40B4-BE49-F238E27FC236}">
                <a16:creationId xmlns:a16="http://schemas.microsoft.com/office/drawing/2014/main" id="{7A93E89A-CA12-2F3F-6092-F5654893EA32}"/>
              </a:ext>
            </a:extLst>
          </p:cNvPr>
          <p:cNvSpPr/>
          <p:nvPr/>
        </p:nvSpPr>
        <p:spPr>
          <a:xfrm rot="19736777">
            <a:off x="9572663" y="4016964"/>
            <a:ext cx="741400" cy="29144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rPr>
              <a:t>- </a:t>
            </a:r>
          </a:p>
        </p:txBody>
      </p:sp>
      <p:sp>
        <p:nvSpPr>
          <p:cNvPr id="5179" name="Rectangle 5178">
            <a:extLst>
              <a:ext uri="{FF2B5EF4-FFF2-40B4-BE49-F238E27FC236}">
                <a16:creationId xmlns:a16="http://schemas.microsoft.com/office/drawing/2014/main" id="{A351D25A-C133-C3B3-A65B-202116B6C28D}"/>
              </a:ext>
            </a:extLst>
          </p:cNvPr>
          <p:cNvSpPr/>
          <p:nvPr/>
        </p:nvSpPr>
        <p:spPr>
          <a:xfrm rot="19736777">
            <a:off x="9547708" y="4073225"/>
            <a:ext cx="741400" cy="29144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rPr>
              <a:t>- - </a:t>
            </a:r>
          </a:p>
        </p:txBody>
      </p:sp>
      <p:sp>
        <p:nvSpPr>
          <p:cNvPr id="5180" name="Rectangle 5179">
            <a:extLst>
              <a:ext uri="{FF2B5EF4-FFF2-40B4-BE49-F238E27FC236}">
                <a16:creationId xmlns:a16="http://schemas.microsoft.com/office/drawing/2014/main" id="{C2C62B53-B43A-65A1-81EC-12338ED24039}"/>
              </a:ext>
            </a:extLst>
          </p:cNvPr>
          <p:cNvSpPr/>
          <p:nvPr/>
        </p:nvSpPr>
        <p:spPr>
          <a:xfrm rot="19736777">
            <a:off x="9572663" y="4100185"/>
            <a:ext cx="741400" cy="29144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rPr>
              <a:t>- </a:t>
            </a:r>
          </a:p>
        </p:txBody>
      </p:sp>
      <p:cxnSp>
        <p:nvCxnSpPr>
          <p:cNvPr id="5181" name="Connecteur droit avec flèche 5180">
            <a:extLst>
              <a:ext uri="{FF2B5EF4-FFF2-40B4-BE49-F238E27FC236}">
                <a16:creationId xmlns:a16="http://schemas.microsoft.com/office/drawing/2014/main" id="{5CB9F843-E83F-BAE0-02DC-0B53F3710FA8}"/>
              </a:ext>
            </a:extLst>
          </p:cNvPr>
          <p:cNvCxnSpPr>
            <a:cxnSpLocks/>
          </p:cNvCxnSpPr>
          <p:nvPr/>
        </p:nvCxnSpPr>
        <p:spPr>
          <a:xfrm>
            <a:off x="9824039" y="4351748"/>
            <a:ext cx="192841" cy="104277"/>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5183" name="ZoneTexte 5182">
            <a:extLst>
              <a:ext uri="{FF2B5EF4-FFF2-40B4-BE49-F238E27FC236}">
                <a16:creationId xmlns:a16="http://schemas.microsoft.com/office/drawing/2014/main" id="{7275FA68-55BB-C76D-53B0-9513BE7561F5}"/>
              </a:ext>
            </a:extLst>
          </p:cNvPr>
          <p:cNvSpPr txBox="1"/>
          <p:nvPr/>
        </p:nvSpPr>
        <p:spPr>
          <a:xfrm>
            <a:off x="9656295" y="4368611"/>
            <a:ext cx="423514" cy="369332"/>
          </a:xfrm>
          <a:prstGeom prst="rect">
            <a:avLst/>
          </a:prstGeom>
          <a:noFill/>
        </p:spPr>
        <p:txBody>
          <a:bodyPr wrap="none" rtlCol="0">
            <a:spAutoFit/>
          </a:bodyPr>
          <a:lstStyle/>
          <a:p>
            <a:r>
              <a:rPr lang="fr-FR" dirty="0"/>
              <a:t>d2</a:t>
            </a:r>
          </a:p>
        </p:txBody>
      </p:sp>
      <p:cxnSp>
        <p:nvCxnSpPr>
          <p:cNvPr id="5200" name="Connecteur droit 5199">
            <a:extLst>
              <a:ext uri="{FF2B5EF4-FFF2-40B4-BE49-F238E27FC236}">
                <a16:creationId xmlns:a16="http://schemas.microsoft.com/office/drawing/2014/main" id="{4A264863-C73D-DB3D-C726-D0255FE61963}"/>
              </a:ext>
            </a:extLst>
          </p:cNvPr>
          <p:cNvCxnSpPr>
            <a:cxnSpLocks/>
          </p:cNvCxnSpPr>
          <p:nvPr/>
        </p:nvCxnSpPr>
        <p:spPr>
          <a:xfrm flipV="1">
            <a:off x="9315175" y="3126682"/>
            <a:ext cx="853013" cy="518160"/>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201" name="Connecteur droit 5200">
            <a:extLst>
              <a:ext uri="{FF2B5EF4-FFF2-40B4-BE49-F238E27FC236}">
                <a16:creationId xmlns:a16="http://schemas.microsoft.com/office/drawing/2014/main" id="{2673C987-C680-6678-01BA-53269FE1615F}"/>
              </a:ext>
            </a:extLst>
          </p:cNvPr>
          <p:cNvCxnSpPr>
            <a:cxnSpLocks/>
          </p:cNvCxnSpPr>
          <p:nvPr/>
        </p:nvCxnSpPr>
        <p:spPr>
          <a:xfrm flipV="1">
            <a:off x="10648922" y="3870354"/>
            <a:ext cx="294325" cy="220768"/>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204" name="Connecteur droit 5203">
            <a:extLst>
              <a:ext uri="{FF2B5EF4-FFF2-40B4-BE49-F238E27FC236}">
                <a16:creationId xmlns:a16="http://schemas.microsoft.com/office/drawing/2014/main" id="{DC3B9611-3B6D-2E79-4470-01E3306F3508}"/>
              </a:ext>
            </a:extLst>
          </p:cNvPr>
          <p:cNvCxnSpPr>
            <a:cxnSpLocks/>
          </p:cNvCxnSpPr>
          <p:nvPr/>
        </p:nvCxnSpPr>
        <p:spPr>
          <a:xfrm flipH="1" flipV="1">
            <a:off x="10747735" y="3316320"/>
            <a:ext cx="621412" cy="257770"/>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205" name="Connecteur droit 5204">
            <a:extLst>
              <a:ext uri="{FF2B5EF4-FFF2-40B4-BE49-F238E27FC236}">
                <a16:creationId xmlns:a16="http://schemas.microsoft.com/office/drawing/2014/main" id="{99105024-6DF7-4B7E-3884-F277024FE3FF}"/>
              </a:ext>
            </a:extLst>
          </p:cNvPr>
          <p:cNvCxnSpPr>
            <a:cxnSpLocks/>
          </p:cNvCxnSpPr>
          <p:nvPr/>
        </p:nvCxnSpPr>
        <p:spPr>
          <a:xfrm flipV="1">
            <a:off x="10943247" y="3637766"/>
            <a:ext cx="30058" cy="235593"/>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206" name="Connecteur droit 5205">
            <a:extLst>
              <a:ext uri="{FF2B5EF4-FFF2-40B4-BE49-F238E27FC236}">
                <a16:creationId xmlns:a16="http://schemas.microsoft.com/office/drawing/2014/main" id="{9D955670-45E0-C68C-F40E-44F57D518BD5}"/>
              </a:ext>
            </a:extLst>
          </p:cNvPr>
          <p:cNvCxnSpPr>
            <a:cxnSpLocks/>
          </p:cNvCxnSpPr>
          <p:nvPr/>
        </p:nvCxnSpPr>
        <p:spPr>
          <a:xfrm flipV="1">
            <a:off x="11061784" y="3570279"/>
            <a:ext cx="307363" cy="234092"/>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207" name="Connecteur droit 5206">
            <a:extLst>
              <a:ext uri="{FF2B5EF4-FFF2-40B4-BE49-F238E27FC236}">
                <a16:creationId xmlns:a16="http://schemas.microsoft.com/office/drawing/2014/main" id="{B9490542-AB15-1E8C-6059-58BFD91FFE22}"/>
              </a:ext>
            </a:extLst>
          </p:cNvPr>
          <p:cNvCxnSpPr>
            <a:cxnSpLocks/>
          </p:cNvCxnSpPr>
          <p:nvPr/>
        </p:nvCxnSpPr>
        <p:spPr>
          <a:xfrm flipH="1" flipV="1">
            <a:off x="10168188" y="3126682"/>
            <a:ext cx="467696" cy="155113"/>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208" name="Connecteur droit 5207">
            <a:extLst>
              <a:ext uri="{FF2B5EF4-FFF2-40B4-BE49-F238E27FC236}">
                <a16:creationId xmlns:a16="http://schemas.microsoft.com/office/drawing/2014/main" id="{BC9B0D13-7F98-8342-BFE5-9C8B02533CA4}"/>
              </a:ext>
            </a:extLst>
          </p:cNvPr>
          <p:cNvCxnSpPr>
            <a:cxnSpLocks/>
          </p:cNvCxnSpPr>
          <p:nvPr/>
        </p:nvCxnSpPr>
        <p:spPr>
          <a:xfrm flipV="1">
            <a:off x="10557517" y="3196587"/>
            <a:ext cx="190218" cy="161231"/>
          </a:xfrm>
          <a:prstGeom prst="line">
            <a:avLst/>
          </a:prstGeom>
          <a:ln w="381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209" name="Connecteur droit 5208">
            <a:extLst>
              <a:ext uri="{FF2B5EF4-FFF2-40B4-BE49-F238E27FC236}">
                <a16:creationId xmlns:a16="http://schemas.microsoft.com/office/drawing/2014/main" id="{AFC0858F-19A3-A8AE-5BD0-DB835AA3FC4A}"/>
              </a:ext>
            </a:extLst>
          </p:cNvPr>
          <p:cNvCxnSpPr>
            <a:cxnSpLocks/>
          </p:cNvCxnSpPr>
          <p:nvPr/>
        </p:nvCxnSpPr>
        <p:spPr>
          <a:xfrm flipV="1">
            <a:off x="10557517" y="3166839"/>
            <a:ext cx="344810" cy="298963"/>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5210" name="Arc 5209">
            <a:extLst>
              <a:ext uri="{FF2B5EF4-FFF2-40B4-BE49-F238E27FC236}">
                <a16:creationId xmlns:a16="http://schemas.microsoft.com/office/drawing/2014/main" id="{6F216C4C-1AC6-2AB1-90E3-F522228CB617}"/>
              </a:ext>
            </a:extLst>
          </p:cNvPr>
          <p:cNvSpPr/>
          <p:nvPr/>
        </p:nvSpPr>
        <p:spPr>
          <a:xfrm>
            <a:off x="10846488" y="3584105"/>
            <a:ext cx="307362" cy="135655"/>
          </a:xfrm>
          <a:prstGeom prst="arc">
            <a:avLst>
              <a:gd name="adj1" fmla="val 17393171"/>
              <a:gd name="adj2" fmla="val 0"/>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cxnSp>
        <p:nvCxnSpPr>
          <p:cNvPr id="5211" name="Connecteur droit 5210">
            <a:extLst>
              <a:ext uri="{FF2B5EF4-FFF2-40B4-BE49-F238E27FC236}">
                <a16:creationId xmlns:a16="http://schemas.microsoft.com/office/drawing/2014/main" id="{61472430-178B-0768-8103-EC0F93074C71}"/>
              </a:ext>
            </a:extLst>
          </p:cNvPr>
          <p:cNvCxnSpPr>
            <a:cxnSpLocks/>
          </p:cNvCxnSpPr>
          <p:nvPr/>
        </p:nvCxnSpPr>
        <p:spPr>
          <a:xfrm flipH="1" flipV="1">
            <a:off x="10395065" y="3986958"/>
            <a:ext cx="254399" cy="86160"/>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5214" name="ZoneTexte 5213">
            <a:extLst>
              <a:ext uri="{FF2B5EF4-FFF2-40B4-BE49-F238E27FC236}">
                <a16:creationId xmlns:a16="http://schemas.microsoft.com/office/drawing/2014/main" id="{4E7AE799-0401-4A7C-7EC1-A5240C7E18D0}"/>
              </a:ext>
            </a:extLst>
          </p:cNvPr>
          <p:cNvSpPr txBox="1"/>
          <p:nvPr/>
        </p:nvSpPr>
        <p:spPr>
          <a:xfrm>
            <a:off x="4607837" y="1371668"/>
            <a:ext cx="851515" cy="369332"/>
          </a:xfrm>
          <a:prstGeom prst="rect">
            <a:avLst/>
          </a:prstGeom>
          <a:noFill/>
        </p:spPr>
        <p:txBody>
          <a:bodyPr wrap="none" rtlCol="0">
            <a:spAutoFit/>
          </a:bodyPr>
          <a:lstStyle/>
          <a:p>
            <a:r>
              <a:rPr lang="fr-FR" dirty="0"/>
              <a:t>S2 &gt; S1</a:t>
            </a:r>
          </a:p>
        </p:txBody>
      </p:sp>
      <p:sp>
        <p:nvSpPr>
          <p:cNvPr id="5215" name="ZoneTexte 5214">
            <a:extLst>
              <a:ext uri="{FF2B5EF4-FFF2-40B4-BE49-F238E27FC236}">
                <a16:creationId xmlns:a16="http://schemas.microsoft.com/office/drawing/2014/main" id="{E6BDC380-75DF-DB50-F519-2095E79DF203}"/>
              </a:ext>
            </a:extLst>
          </p:cNvPr>
          <p:cNvSpPr txBox="1"/>
          <p:nvPr/>
        </p:nvSpPr>
        <p:spPr>
          <a:xfrm>
            <a:off x="4501539" y="3111667"/>
            <a:ext cx="883575" cy="369332"/>
          </a:xfrm>
          <a:prstGeom prst="rect">
            <a:avLst/>
          </a:prstGeom>
          <a:noFill/>
        </p:spPr>
        <p:txBody>
          <a:bodyPr wrap="none" rtlCol="0">
            <a:spAutoFit/>
          </a:bodyPr>
          <a:lstStyle/>
          <a:p>
            <a:r>
              <a:rPr lang="fr-FR" dirty="0"/>
              <a:t>d2 &lt; d1</a:t>
            </a:r>
          </a:p>
        </p:txBody>
      </p:sp>
      <p:sp>
        <p:nvSpPr>
          <p:cNvPr id="5216" name="ZoneTexte 5215">
            <a:extLst>
              <a:ext uri="{FF2B5EF4-FFF2-40B4-BE49-F238E27FC236}">
                <a16:creationId xmlns:a16="http://schemas.microsoft.com/office/drawing/2014/main" id="{C2404334-2C3D-0117-D312-5CC82D5ED5B1}"/>
              </a:ext>
            </a:extLst>
          </p:cNvPr>
          <p:cNvSpPr txBox="1"/>
          <p:nvPr/>
        </p:nvSpPr>
        <p:spPr>
          <a:xfrm>
            <a:off x="4508841" y="3468124"/>
            <a:ext cx="886781" cy="369332"/>
          </a:xfrm>
          <a:prstGeom prst="rect">
            <a:avLst/>
          </a:prstGeom>
          <a:noFill/>
        </p:spPr>
        <p:txBody>
          <a:bodyPr wrap="none" rtlCol="0">
            <a:spAutoFit/>
          </a:bodyPr>
          <a:lstStyle/>
          <a:p>
            <a:r>
              <a:rPr lang="fr-FR" dirty="0"/>
              <a:t>C2 &gt; C1</a:t>
            </a:r>
          </a:p>
        </p:txBody>
      </p:sp>
      <p:sp>
        <p:nvSpPr>
          <p:cNvPr id="5217" name="ZoneTexte 5216">
            <a:extLst>
              <a:ext uri="{FF2B5EF4-FFF2-40B4-BE49-F238E27FC236}">
                <a16:creationId xmlns:a16="http://schemas.microsoft.com/office/drawing/2014/main" id="{75A2324F-967D-A507-6F48-9B431A1C80D8}"/>
              </a:ext>
            </a:extLst>
          </p:cNvPr>
          <p:cNvSpPr txBox="1"/>
          <p:nvPr/>
        </p:nvSpPr>
        <p:spPr>
          <a:xfrm>
            <a:off x="595580" y="4917353"/>
            <a:ext cx="3609227" cy="646331"/>
          </a:xfrm>
          <a:prstGeom prst="rect">
            <a:avLst/>
          </a:prstGeom>
          <a:noFill/>
        </p:spPr>
        <p:txBody>
          <a:bodyPr wrap="square" rtlCol="0">
            <a:spAutoFit/>
          </a:bodyPr>
          <a:lstStyle/>
          <a:p>
            <a:r>
              <a:rPr lang="fr-FR" dirty="0"/>
              <a:t>Si on remplace l’isolant (l’air) par du plastique la capacité augmente</a:t>
            </a:r>
          </a:p>
        </p:txBody>
      </p:sp>
      <p:sp>
        <p:nvSpPr>
          <p:cNvPr id="5218" name="ZoneTexte 5217">
            <a:extLst>
              <a:ext uri="{FF2B5EF4-FFF2-40B4-BE49-F238E27FC236}">
                <a16:creationId xmlns:a16="http://schemas.microsoft.com/office/drawing/2014/main" id="{3DA3FBBE-116C-F477-B414-E06DDA62D0B8}"/>
              </a:ext>
            </a:extLst>
          </p:cNvPr>
          <p:cNvSpPr txBox="1"/>
          <p:nvPr/>
        </p:nvSpPr>
        <p:spPr>
          <a:xfrm>
            <a:off x="4544108" y="4836076"/>
            <a:ext cx="851515" cy="369332"/>
          </a:xfrm>
          <a:prstGeom prst="rect">
            <a:avLst/>
          </a:prstGeom>
          <a:noFill/>
        </p:spPr>
        <p:txBody>
          <a:bodyPr wrap="none" rtlCol="0">
            <a:spAutoFit/>
          </a:bodyPr>
          <a:lstStyle/>
          <a:p>
            <a:r>
              <a:rPr lang="el-GR" dirty="0"/>
              <a:t>ε</a:t>
            </a:r>
            <a:r>
              <a:rPr lang="fr-FR" dirty="0"/>
              <a:t>2 &lt; </a:t>
            </a:r>
            <a:r>
              <a:rPr lang="el-GR" dirty="0"/>
              <a:t>ε</a:t>
            </a:r>
            <a:r>
              <a:rPr lang="fr-FR" dirty="0"/>
              <a:t>1</a:t>
            </a:r>
          </a:p>
        </p:txBody>
      </p:sp>
      <p:sp>
        <p:nvSpPr>
          <p:cNvPr id="5219" name="ZoneTexte 5218">
            <a:extLst>
              <a:ext uri="{FF2B5EF4-FFF2-40B4-BE49-F238E27FC236}">
                <a16:creationId xmlns:a16="http://schemas.microsoft.com/office/drawing/2014/main" id="{5EC19BF7-63B3-3411-6C6B-B34319AFD19D}"/>
              </a:ext>
            </a:extLst>
          </p:cNvPr>
          <p:cNvSpPr txBox="1"/>
          <p:nvPr/>
        </p:nvSpPr>
        <p:spPr>
          <a:xfrm>
            <a:off x="4508842" y="5215768"/>
            <a:ext cx="886781" cy="369332"/>
          </a:xfrm>
          <a:prstGeom prst="rect">
            <a:avLst/>
          </a:prstGeom>
          <a:noFill/>
        </p:spPr>
        <p:txBody>
          <a:bodyPr wrap="none" rtlCol="0">
            <a:spAutoFit/>
          </a:bodyPr>
          <a:lstStyle/>
          <a:p>
            <a:r>
              <a:rPr lang="fr-FR" dirty="0"/>
              <a:t>C2 &gt; C1</a:t>
            </a:r>
          </a:p>
        </p:txBody>
      </p:sp>
      <p:grpSp>
        <p:nvGrpSpPr>
          <p:cNvPr id="5220" name="Groupe 5219">
            <a:extLst>
              <a:ext uri="{FF2B5EF4-FFF2-40B4-BE49-F238E27FC236}">
                <a16:creationId xmlns:a16="http://schemas.microsoft.com/office/drawing/2014/main" id="{61983C8B-DFC6-0560-FFEA-A21773DABC6F}"/>
              </a:ext>
            </a:extLst>
          </p:cNvPr>
          <p:cNvGrpSpPr/>
          <p:nvPr/>
        </p:nvGrpSpPr>
        <p:grpSpPr>
          <a:xfrm>
            <a:off x="6154997" y="5053466"/>
            <a:ext cx="2345058" cy="1371225"/>
            <a:chOff x="714754" y="1447800"/>
            <a:chExt cx="2345058" cy="1371225"/>
          </a:xfrm>
        </p:grpSpPr>
        <p:pic>
          <p:nvPicPr>
            <p:cNvPr id="5221" name="Image 5220" descr="Une image contenant capture d’écran, conception&#10;&#10;Le contenu généré par l’IA peut être incorrect.">
              <a:extLst>
                <a:ext uri="{FF2B5EF4-FFF2-40B4-BE49-F238E27FC236}">
                  <a16:creationId xmlns:a16="http://schemas.microsoft.com/office/drawing/2014/main" id="{560A5E15-6C9A-5AB8-32F1-6C1006269F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4754" y="1543599"/>
              <a:ext cx="1908998" cy="1275426"/>
            </a:xfrm>
            <a:prstGeom prst="rect">
              <a:avLst/>
            </a:prstGeom>
          </p:spPr>
        </p:pic>
        <p:cxnSp>
          <p:nvCxnSpPr>
            <p:cNvPr id="5222" name="Connecteur droit 5221">
              <a:extLst>
                <a:ext uri="{FF2B5EF4-FFF2-40B4-BE49-F238E27FC236}">
                  <a16:creationId xmlns:a16="http://schemas.microsoft.com/office/drawing/2014/main" id="{3C418E1E-F577-F908-84C6-A26DD73BE09A}"/>
                </a:ext>
              </a:extLst>
            </p:cNvPr>
            <p:cNvCxnSpPr>
              <a:cxnSpLocks/>
            </p:cNvCxnSpPr>
            <p:nvPr/>
          </p:nvCxnSpPr>
          <p:spPr>
            <a:xfrm flipV="1">
              <a:off x="1005840" y="1447800"/>
              <a:ext cx="853013" cy="518160"/>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223" name="Connecteur droit 5222">
              <a:extLst>
                <a:ext uri="{FF2B5EF4-FFF2-40B4-BE49-F238E27FC236}">
                  <a16:creationId xmlns:a16="http://schemas.microsoft.com/office/drawing/2014/main" id="{64767511-86B9-B16C-31E0-14CBA25F8297}"/>
                </a:ext>
              </a:extLst>
            </p:cNvPr>
            <p:cNvCxnSpPr>
              <a:cxnSpLocks/>
            </p:cNvCxnSpPr>
            <p:nvPr/>
          </p:nvCxnSpPr>
          <p:spPr>
            <a:xfrm flipV="1">
              <a:off x="2326549" y="2191472"/>
              <a:ext cx="307363" cy="234092"/>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224" name="Connecteur droit 5223">
              <a:extLst>
                <a:ext uri="{FF2B5EF4-FFF2-40B4-BE49-F238E27FC236}">
                  <a16:creationId xmlns:a16="http://schemas.microsoft.com/office/drawing/2014/main" id="{2388E11D-56B2-3585-3B1D-3F3548BF7119}"/>
                </a:ext>
              </a:extLst>
            </p:cNvPr>
            <p:cNvCxnSpPr>
              <a:cxnSpLocks/>
            </p:cNvCxnSpPr>
            <p:nvPr/>
          </p:nvCxnSpPr>
          <p:spPr>
            <a:xfrm flipH="1" flipV="1">
              <a:off x="2438400" y="1637438"/>
              <a:ext cx="621412" cy="257770"/>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225" name="Connecteur droit 5224">
              <a:extLst>
                <a:ext uri="{FF2B5EF4-FFF2-40B4-BE49-F238E27FC236}">
                  <a16:creationId xmlns:a16="http://schemas.microsoft.com/office/drawing/2014/main" id="{FD628F1D-546F-528B-A8DB-D6A8245107AB}"/>
                </a:ext>
              </a:extLst>
            </p:cNvPr>
            <p:cNvCxnSpPr>
              <a:cxnSpLocks/>
            </p:cNvCxnSpPr>
            <p:nvPr/>
          </p:nvCxnSpPr>
          <p:spPr>
            <a:xfrm flipV="1">
              <a:off x="2633912" y="1958884"/>
              <a:ext cx="30058" cy="235593"/>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226" name="Connecteur droit 5225">
              <a:extLst>
                <a:ext uri="{FF2B5EF4-FFF2-40B4-BE49-F238E27FC236}">
                  <a16:creationId xmlns:a16="http://schemas.microsoft.com/office/drawing/2014/main" id="{E09D7609-F314-7BD9-7C63-0D90EB83E23F}"/>
                </a:ext>
              </a:extLst>
            </p:cNvPr>
            <p:cNvCxnSpPr>
              <a:cxnSpLocks/>
            </p:cNvCxnSpPr>
            <p:nvPr/>
          </p:nvCxnSpPr>
          <p:spPr>
            <a:xfrm flipV="1">
              <a:off x="2752449" y="1891397"/>
              <a:ext cx="307363" cy="234092"/>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227" name="Connecteur droit 5226">
              <a:extLst>
                <a:ext uri="{FF2B5EF4-FFF2-40B4-BE49-F238E27FC236}">
                  <a16:creationId xmlns:a16="http://schemas.microsoft.com/office/drawing/2014/main" id="{981E2318-D266-C344-431E-1ED4272FE585}"/>
                </a:ext>
              </a:extLst>
            </p:cNvPr>
            <p:cNvCxnSpPr>
              <a:cxnSpLocks/>
            </p:cNvCxnSpPr>
            <p:nvPr/>
          </p:nvCxnSpPr>
          <p:spPr>
            <a:xfrm flipH="1" flipV="1">
              <a:off x="1858853" y="1447800"/>
              <a:ext cx="467696" cy="155113"/>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228" name="Connecteur droit 5227">
              <a:extLst>
                <a:ext uri="{FF2B5EF4-FFF2-40B4-BE49-F238E27FC236}">
                  <a16:creationId xmlns:a16="http://schemas.microsoft.com/office/drawing/2014/main" id="{6A4A917D-28EF-AC7C-D20C-3FF30A7F0209}"/>
                </a:ext>
              </a:extLst>
            </p:cNvPr>
            <p:cNvCxnSpPr>
              <a:cxnSpLocks/>
            </p:cNvCxnSpPr>
            <p:nvPr/>
          </p:nvCxnSpPr>
          <p:spPr>
            <a:xfrm flipV="1">
              <a:off x="2248182" y="1517705"/>
              <a:ext cx="190218" cy="161231"/>
            </a:xfrm>
            <a:prstGeom prst="line">
              <a:avLst/>
            </a:prstGeom>
            <a:ln w="381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229" name="Connecteur droit 5228">
              <a:extLst>
                <a:ext uri="{FF2B5EF4-FFF2-40B4-BE49-F238E27FC236}">
                  <a16:creationId xmlns:a16="http://schemas.microsoft.com/office/drawing/2014/main" id="{A87155A0-0D1E-1694-5C1B-30F1881E4FC6}"/>
                </a:ext>
              </a:extLst>
            </p:cNvPr>
            <p:cNvCxnSpPr>
              <a:cxnSpLocks/>
            </p:cNvCxnSpPr>
            <p:nvPr/>
          </p:nvCxnSpPr>
          <p:spPr>
            <a:xfrm flipV="1">
              <a:off x="2248182" y="1487957"/>
              <a:ext cx="344810" cy="298963"/>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5230" name="Arc 5229">
              <a:extLst>
                <a:ext uri="{FF2B5EF4-FFF2-40B4-BE49-F238E27FC236}">
                  <a16:creationId xmlns:a16="http://schemas.microsoft.com/office/drawing/2014/main" id="{EA3D2137-1714-D531-1CC0-DB71ABF4F2CB}"/>
                </a:ext>
              </a:extLst>
            </p:cNvPr>
            <p:cNvSpPr/>
            <p:nvPr/>
          </p:nvSpPr>
          <p:spPr>
            <a:xfrm>
              <a:off x="2537153" y="1905223"/>
              <a:ext cx="307362" cy="135655"/>
            </a:xfrm>
            <a:prstGeom prst="arc">
              <a:avLst>
                <a:gd name="adj1" fmla="val 17393171"/>
                <a:gd name="adj2" fmla="val 0"/>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sp>
        <p:nvSpPr>
          <p:cNvPr id="5231" name="ZoneTexte 5230">
            <a:extLst>
              <a:ext uri="{FF2B5EF4-FFF2-40B4-BE49-F238E27FC236}">
                <a16:creationId xmlns:a16="http://schemas.microsoft.com/office/drawing/2014/main" id="{DA0BD5C6-C2BB-D654-C151-4A51A3A08B58}"/>
              </a:ext>
            </a:extLst>
          </p:cNvPr>
          <p:cNvSpPr txBox="1"/>
          <p:nvPr/>
        </p:nvSpPr>
        <p:spPr>
          <a:xfrm rot="19885036">
            <a:off x="6767147" y="5361067"/>
            <a:ext cx="523353" cy="369332"/>
          </a:xfrm>
          <a:prstGeom prst="rect">
            <a:avLst/>
          </a:prstGeom>
          <a:noFill/>
        </p:spPr>
        <p:txBody>
          <a:bodyPr wrap="square" rtlCol="0">
            <a:spAutoFit/>
          </a:bodyPr>
          <a:lstStyle/>
          <a:p>
            <a:r>
              <a:rPr lang="fr-FR" dirty="0"/>
              <a:t>- - - </a:t>
            </a:r>
          </a:p>
        </p:txBody>
      </p:sp>
      <p:sp>
        <p:nvSpPr>
          <p:cNvPr id="5232" name="ZoneTexte 5231">
            <a:extLst>
              <a:ext uri="{FF2B5EF4-FFF2-40B4-BE49-F238E27FC236}">
                <a16:creationId xmlns:a16="http://schemas.microsoft.com/office/drawing/2014/main" id="{53AEB3D5-ED40-7387-AB61-233860FAFB73}"/>
              </a:ext>
            </a:extLst>
          </p:cNvPr>
          <p:cNvSpPr txBox="1"/>
          <p:nvPr/>
        </p:nvSpPr>
        <p:spPr>
          <a:xfrm rot="19885036">
            <a:off x="6777293" y="5407943"/>
            <a:ext cx="554681" cy="369332"/>
          </a:xfrm>
          <a:prstGeom prst="rect">
            <a:avLst/>
          </a:prstGeom>
          <a:noFill/>
        </p:spPr>
        <p:txBody>
          <a:bodyPr wrap="square" rtlCol="0">
            <a:spAutoFit/>
          </a:bodyPr>
          <a:lstStyle/>
          <a:p>
            <a:r>
              <a:rPr lang="fr-FR" dirty="0"/>
              <a:t>- - - </a:t>
            </a:r>
          </a:p>
        </p:txBody>
      </p:sp>
      <p:sp>
        <p:nvSpPr>
          <p:cNvPr id="5233" name="ZoneTexte 5232">
            <a:extLst>
              <a:ext uri="{FF2B5EF4-FFF2-40B4-BE49-F238E27FC236}">
                <a16:creationId xmlns:a16="http://schemas.microsoft.com/office/drawing/2014/main" id="{80E2CF8D-CC1C-35CD-71A3-B9034D77EFFE}"/>
              </a:ext>
            </a:extLst>
          </p:cNvPr>
          <p:cNvSpPr txBox="1"/>
          <p:nvPr/>
        </p:nvSpPr>
        <p:spPr>
          <a:xfrm rot="19885036">
            <a:off x="6783760" y="5476141"/>
            <a:ext cx="523353" cy="369332"/>
          </a:xfrm>
          <a:prstGeom prst="rect">
            <a:avLst/>
          </a:prstGeom>
          <a:noFill/>
        </p:spPr>
        <p:txBody>
          <a:bodyPr wrap="square" rtlCol="0">
            <a:spAutoFit/>
          </a:bodyPr>
          <a:lstStyle/>
          <a:p>
            <a:r>
              <a:rPr lang="fr-FR" dirty="0"/>
              <a:t>- - - </a:t>
            </a:r>
          </a:p>
        </p:txBody>
      </p:sp>
      <p:sp>
        <p:nvSpPr>
          <p:cNvPr id="5234" name="ZoneTexte 5233">
            <a:extLst>
              <a:ext uri="{FF2B5EF4-FFF2-40B4-BE49-F238E27FC236}">
                <a16:creationId xmlns:a16="http://schemas.microsoft.com/office/drawing/2014/main" id="{88E62F78-D6AD-D06B-9BAA-97894C8997CC}"/>
              </a:ext>
            </a:extLst>
          </p:cNvPr>
          <p:cNvSpPr txBox="1"/>
          <p:nvPr/>
        </p:nvSpPr>
        <p:spPr>
          <a:xfrm rot="19885036">
            <a:off x="6760807" y="5548428"/>
            <a:ext cx="523353" cy="369332"/>
          </a:xfrm>
          <a:prstGeom prst="rect">
            <a:avLst/>
          </a:prstGeom>
          <a:noFill/>
        </p:spPr>
        <p:txBody>
          <a:bodyPr wrap="square" rtlCol="0">
            <a:spAutoFit/>
          </a:bodyPr>
          <a:lstStyle/>
          <a:p>
            <a:r>
              <a:rPr lang="fr-FR" dirty="0"/>
              <a:t>- -  </a:t>
            </a:r>
          </a:p>
        </p:txBody>
      </p:sp>
      <p:sp>
        <p:nvSpPr>
          <p:cNvPr id="5235" name="ZoneTexte 5234">
            <a:extLst>
              <a:ext uri="{FF2B5EF4-FFF2-40B4-BE49-F238E27FC236}">
                <a16:creationId xmlns:a16="http://schemas.microsoft.com/office/drawing/2014/main" id="{3A951F60-7E95-3AA6-AF20-4F8188343B0A}"/>
              </a:ext>
            </a:extLst>
          </p:cNvPr>
          <p:cNvSpPr txBox="1"/>
          <p:nvPr/>
        </p:nvSpPr>
        <p:spPr>
          <a:xfrm rot="19885036">
            <a:off x="6772862" y="5607741"/>
            <a:ext cx="523353" cy="369332"/>
          </a:xfrm>
          <a:prstGeom prst="rect">
            <a:avLst/>
          </a:prstGeom>
          <a:noFill/>
        </p:spPr>
        <p:txBody>
          <a:bodyPr wrap="square" rtlCol="0">
            <a:spAutoFit/>
          </a:bodyPr>
          <a:lstStyle/>
          <a:p>
            <a:r>
              <a:rPr lang="fr-FR" dirty="0"/>
              <a:t>- -  </a:t>
            </a:r>
          </a:p>
        </p:txBody>
      </p:sp>
      <p:sp>
        <p:nvSpPr>
          <p:cNvPr id="5236" name="ZoneTexte 5235">
            <a:extLst>
              <a:ext uri="{FF2B5EF4-FFF2-40B4-BE49-F238E27FC236}">
                <a16:creationId xmlns:a16="http://schemas.microsoft.com/office/drawing/2014/main" id="{B1B3D037-1276-95F4-5AA3-C387B33EBA0D}"/>
              </a:ext>
            </a:extLst>
          </p:cNvPr>
          <p:cNvSpPr txBox="1"/>
          <p:nvPr/>
        </p:nvSpPr>
        <p:spPr>
          <a:xfrm rot="19885036">
            <a:off x="6760807" y="5670476"/>
            <a:ext cx="523353" cy="369332"/>
          </a:xfrm>
          <a:prstGeom prst="rect">
            <a:avLst/>
          </a:prstGeom>
          <a:noFill/>
        </p:spPr>
        <p:txBody>
          <a:bodyPr wrap="square" rtlCol="0">
            <a:spAutoFit/>
          </a:bodyPr>
          <a:lstStyle/>
          <a:p>
            <a:r>
              <a:rPr lang="fr-FR" dirty="0"/>
              <a:t>- -  </a:t>
            </a:r>
          </a:p>
        </p:txBody>
      </p:sp>
      <p:sp>
        <p:nvSpPr>
          <p:cNvPr id="5237" name="ZoneTexte 5236">
            <a:extLst>
              <a:ext uri="{FF2B5EF4-FFF2-40B4-BE49-F238E27FC236}">
                <a16:creationId xmlns:a16="http://schemas.microsoft.com/office/drawing/2014/main" id="{403171AF-5DE0-FA46-2CFA-63E77EE53ABB}"/>
              </a:ext>
            </a:extLst>
          </p:cNvPr>
          <p:cNvSpPr txBox="1"/>
          <p:nvPr/>
        </p:nvSpPr>
        <p:spPr>
          <a:xfrm rot="19885036">
            <a:off x="6760806" y="5737602"/>
            <a:ext cx="523353" cy="369332"/>
          </a:xfrm>
          <a:prstGeom prst="rect">
            <a:avLst/>
          </a:prstGeom>
          <a:noFill/>
        </p:spPr>
        <p:txBody>
          <a:bodyPr wrap="square" rtlCol="0">
            <a:spAutoFit/>
          </a:bodyPr>
          <a:lstStyle/>
          <a:p>
            <a:r>
              <a:rPr lang="fr-FR" dirty="0"/>
              <a:t>- -  </a:t>
            </a:r>
          </a:p>
        </p:txBody>
      </p:sp>
      <p:grpSp>
        <p:nvGrpSpPr>
          <p:cNvPr id="5260" name="Groupe 5259">
            <a:extLst>
              <a:ext uri="{FF2B5EF4-FFF2-40B4-BE49-F238E27FC236}">
                <a16:creationId xmlns:a16="http://schemas.microsoft.com/office/drawing/2014/main" id="{DAA479D2-F135-B984-1D93-B5CBD7F5FDAD}"/>
              </a:ext>
            </a:extLst>
          </p:cNvPr>
          <p:cNvGrpSpPr/>
          <p:nvPr/>
        </p:nvGrpSpPr>
        <p:grpSpPr>
          <a:xfrm>
            <a:off x="8942971" y="5094019"/>
            <a:ext cx="2345058" cy="1371225"/>
            <a:chOff x="714754" y="1447800"/>
            <a:chExt cx="2345058" cy="1371225"/>
          </a:xfrm>
        </p:grpSpPr>
        <p:pic>
          <p:nvPicPr>
            <p:cNvPr id="5261" name="Image 5260" descr="Une image contenant capture d’écran, conception&#10;&#10;Le contenu généré par l’IA peut être incorrect.">
              <a:extLst>
                <a:ext uri="{FF2B5EF4-FFF2-40B4-BE49-F238E27FC236}">
                  <a16:creationId xmlns:a16="http://schemas.microsoft.com/office/drawing/2014/main" id="{4F90C61E-494D-D329-CAD4-CE3EB68F19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4754" y="1543599"/>
              <a:ext cx="1908998" cy="1275426"/>
            </a:xfrm>
            <a:prstGeom prst="rect">
              <a:avLst/>
            </a:prstGeom>
          </p:spPr>
        </p:pic>
        <p:cxnSp>
          <p:nvCxnSpPr>
            <p:cNvPr id="5262" name="Connecteur droit 5261">
              <a:extLst>
                <a:ext uri="{FF2B5EF4-FFF2-40B4-BE49-F238E27FC236}">
                  <a16:creationId xmlns:a16="http://schemas.microsoft.com/office/drawing/2014/main" id="{F0A223C0-413A-8921-1948-07DB428841EE}"/>
                </a:ext>
              </a:extLst>
            </p:cNvPr>
            <p:cNvCxnSpPr>
              <a:cxnSpLocks/>
            </p:cNvCxnSpPr>
            <p:nvPr/>
          </p:nvCxnSpPr>
          <p:spPr>
            <a:xfrm flipV="1">
              <a:off x="1005840" y="1447800"/>
              <a:ext cx="853013" cy="518160"/>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263" name="Connecteur droit 5262">
              <a:extLst>
                <a:ext uri="{FF2B5EF4-FFF2-40B4-BE49-F238E27FC236}">
                  <a16:creationId xmlns:a16="http://schemas.microsoft.com/office/drawing/2014/main" id="{795DB424-F1D7-2806-E7D2-BEFA41A55ED4}"/>
                </a:ext>
              </a:extLst>
            </p:cNvPr>
            <p:cNvCxnSpPr>
              <a:cxnSpLocks/>
            </p:cNvCxnSpPr>
            <p:nvPr/>
          </p:nvCxnSpPr>
          <p:spPr>
            <a:xfrm flipV="1">
              <a:off x="2326549" y="2191472"/>
              <a:ext cx="307363" cy="234092"/>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264" name="Connecteur droit 5263">
              <a:extLst>
                <a:ext uri="{FF2B5EF4-FFF2-40B4-BE49-F238E27FC236}">
                  <a16:creationId xmlns:a16="http://schemas.microsoft.com/office/drawing/2014/main" id="{8D372185-E771-CE3D-6B1E-3640600D0795}"/>
                </a:ext>
              </a:extLst>
            </p:cNvPr>
            <p:cNvCxnSpPr>
              <a:cxnSpLocks/>
            </p:cNvCxnSpPr>
            <p:nvPr/>
          </p:nvCxnSpPr>
          <p:spPr>
            <a:xfrm flipH="1" flipV="1">
              <a:off x="2438400" y="1637438"/>
              <a:ext cx="621412" cy="257770"/>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265" name="Connecteur droit 5264">
              <a:extLst>
                <a:ext uri="{FF2B5EF4-FFF2-40B4-BE49-F238E27FC236}">
                  <a16:creationId xmlns:a16="http://schemas.microsoft.com/office/drawing/2014/main" id="{E14AD368-B973-DF17-C38F-97041D61CC9F}"/>
                </a:ext>
              </a:extLst>
            </p:cNvPr>
            <p:cNvCxnSpPr>
              <a:cxnSpLocks/>
            </p:cNvCxnSpPr>
            <p:nvPr/>
          </p:nvCxnSpPr>
          <p:spPr>
            <a:xfrm flipV="1">
              <a:off x="2633912" y="1958884"/>
              <a:ext cx="30058" cy="235593"/>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266" name="Connecteur droit 5265">
              <a:extLst>
                <a:ext uri="{FF2B5EF4-FFF2-40B4-BE49-F238E27FC236}">
                  <a16:creationId xmlns:a16="http://schemas.microsoft.com/office/drawing/2014/main" id="{26697818-941F-1094-D613-C3508701A61C}"/>
                </a:ext>
              </a:extLst>
            </p:cNvPr>
            <p:cNvCxnSpPr>
              <a:cxnSpLocks/>
            </p:cNvCxnSpPr>
            <p:nvPr/>
          </p:nvCxnSpPr>
          <p:spPr>
            <a:xfrm flipV="1">
              <a:off x="2752449" y="1891397"/>
              <a:ext cx="307363" cy="234092"/>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267" name="Connecteur droit 5266">
              <a:extLst>
                <a:ext uri="{FF2B5EF4-FFF2-40B4-BE49-F238E27FC236}">
                  <a16:creationId xmlns:a16="http://schemas.microsoft.com/office/drawing/2014/main" id="{9A12F51A-2664-3C44-5925-BB7FF9E43FCF}"/>
                </a:ext>
              </a:extLst>
            </p:cNvPr>
            <p:cNvCxnSpPr>
              <a:cxnSpLocks/>
            </p:cNvCxnSpPr>
            <p:nvPr/>
          </p:nvCxnSpPr>
          <p:spPr>
            <a:xfrm flipH="1" flipV="1">
              <a:off x="1858853" y="1447800"/>
              <a:ext cx="467696" cy="155113"/>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268" name="Connecteur droit 5267">
              <a:extLst>
                <a:ext uri="{FF2B5EF4-FFF2-40B4-BE49-F238E27FC236}">
                  <a16:creationId xmlns:a16="http://schemas.microsoft.com/office/drawing/2014/main" id="{6A4043B2-0762-CFD3-8C50-13DB69350266}"/>
                </a:ext>
              </a:extLst>
            </p:cNvPr>
            <p:cNvCxnSpPr>
              <a:cxnSpLocks/>
            </p:cNvCxnSpPr>
            <p:nvPr/>
          </p:nvCxnSpPr>
          <p:spPr>
            <a:xfrm flipV="1">
              <a:off x="2248182" y="1517705"/>
              <a:ext cx="190218" cy="161231"/>
            </a:xfrm>
            <a:prstGeom prst="line">
              <a:avLst/>
            </a:prstGeom>
            <a:ln w="381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269" name="Connecteur droit 5268">
              <a:extLst>
                <a:ext uri="{FF2B5EF4-FFF2-40B4-BE49-F238E27FC236}">
                  <a16:creationId xmlns:a16="http://schemas.microsoft.com/office/drawing/2014/main" id="{B96AA178-064D-DE7F-0752-E84575654612}"/>
                </a:ext>
              </a:extLst>
            </p:cNvPr>
            <p:cNvCxnSpPr>
              <a:cxnSpLocks/>
            </p:cNvCxnSpPr>
            <p:nvPr/>
          </p:nvCxnSpPr>
          <p:spPr>
            <a:xfrm flipV="1">
              <a:off x="2248182" y="1487957"/>
              <a:ext cx="344810" cy="298963"/>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5270" name="Arc 5269">
              <a:extLst>
                <a:ext uri="{FF2B5EF4-FFF2-40B4-BE49-F238E27FC236}">
                  <a16:creationId xmlns:a16="http://schemas.microsoft.com/office/drawing/2014/main" id="{7B1176C7-5B31-1A50-A7F8-803E09B576EC}"/>
                </a:ext>
              </a:extLst>
            </p:cNvPr>
            <p:cNvSpPr/>
            <p:nvPr/>
          </p:nvSpPr>
          <p:spPr>
            <a:xfrm>
              <a:off x="2537153" y="1905223"/>
              <a:ext cx="307362" cy="135655"/>
            </a:xfrm>
            <a:prstGeom prst="arc">
              <a:avLst>
                <a:gd name="adj1" fmla="val 17393171"/>
                <a:gd name="adj2" fmla="val 0"/>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sp>
        <p:nvSpPr>
          <p:cNvPr id="5278" name="Parallélogramme 5277">
            <a:extLst>
              <a:ext uri="{FF2B5EF4-FFF2-40B4-BE49-F238E27FC236}">
                <a16:creationId xmlns:a16="http://schemas.microsoft.com/office/drawing/2014/main" id="{DA3D0D09-E5B7-8607-72B6-63880674FE55}"/>
              </a:ext>
            </a:extLst>
          </p:cNvPr>
          <p:cNvSpPr/>
          <p:nvPr/>
        </p:nvSpPr>
        <p:spPr>
          <a:xfrm rot="308347">
            <a:off x="9621538" y="5450134"/>
            <a:ext cx="599153" cy="253585"/>
          </a:xfrm>
          <a:prstGeom prst="parallelogram">
            <a:avLst>
              <a:gd name="adj" fmla="val 139952"/>
            </a:avLst>
          </a:prstGeom>
          <a:blipFill dpi="0" rotWithShape="1">
            <a:blip r:embed="rId4">
              <a:alphaModFix amt="82000"/>
            </a:blip>
            <a:srcRect/>
            <a:tile tx="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blipFill>
                <a:blip r:embed="rId5"/>
                <a:tile tx="0" ty="0" sx="100000" sy="100000" flip="none" algn="tl"/>
              </a:blipFill>
            </a:endParaRPr>
          </a:p>
        </p:txBody>
      </p:sp>
      <p:sp>
        <p:nvSpPr>
          <p:cNvPr id="5279" name="Parallélogramme 5278">
            <a:extLst>
              <a:ext uri="{FF2B5EF4-FFF2-40B4-BE49-F238E27FC236}">
                <a16:creationId xmlns:a16="http://schemas.microsoft.com/office/drawing/2014/main" id="{54BF9389-CDFB-4CB0-9B5E-03724DDC45C3}"/>
              </a:ext>
            </a:extLst>
          </p:cNvPr>
          <p:cNvSpPr/>
          <p:nvPr/>
        </p:nvSpPr>
        <p:spPr>
          <a:xfrm rot="5400000">
            <a:off x="9411911" y="5836209"/>
            <a:ext cx="685434" cy="174555"/>
          </a:xfrm>
          <a:prstGeom prst="parallelogram">
            <a:avLst>
              <a:gd name="adj" fmla="val 55051"/>
            </a:avLst>
          </a:prstGeom>
          <a:blipFill dpi="0" rotWithShape="1">
            <a:blip r:embed="rId4">
              <a:alphaModFix amt="82000"/>
            </a:blip>
            <a:srcRect/>
            <a:tile tx="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blipFill>
                <a:blip r:embed="rId5"/>
                <a:tile tx="0" ty="0" sx="100000" sy="100000" flip="none" algn="tl"/>
              </a:blipFill>
            </a:endParaRPr>
          </a:p>
        </p:txBody>
      </p:sp>
      <p:cxnSp>
        <p:nvCxnSpPr>
          <p:cNvPr id="5281" name="Connecteur droit avec flèche 5280">
            <a:extLst>
              <a:ext uri="{FF2B5EF4-FFF2-40B4-BE49-F238E27FC236}">
                <a16:creationId xmlns:a16="http://schemas.microsoft.com/office/drawing/2014/main" id="{B99AEAF9-4A24-E25B-F1FA-83D800ED01A9}"/>
              </a:ext>
            </a:extLst>
          </p:cNvPr>
          <p:cNvCxnSpPr>
            <a:endCxn id="5278" idx="5"/>
          </p:cNvCxnSpPr>
          <p:nvPr/>
        </p:nvCxnSpPr>
        <p:spPr>
          <a:xfrm>
            <a:off x="9403179" y="5179518"/>
            <a:ext cx="396299" cy="3864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283" name="ZoneTexte 5282">
            <a:extLst>
              <a:ext uri="{FF2B5EF4-FFF2-40B4-BE49-F238E27FC236}">
                <a16:creationId xmlns:a16="http://schemas.microsoft.com/office/drawing/2014/main" id="{94123B31-0FAF-E7BD-E9E8-719AA8EC0252}"/>
              </a:ext>
            </a:extLst>
          </p:cNvPr>
          <p:cNvSpPr txBox="1"/>
          <p:nvPr/>
        </p:nvSpPr>
        <p:spPr>
          <a:xfrm>
            <a:off x="9105226" y="4888528"/>
            <a:ext cx="449580" cy="369332"/>
          </a:xfrm>
          <a:prstGeom prst="rect">
            <a:avLst/>
          </a:prstGeom>
          <a:noFill/>
        </p:spPr>
        <p:txBody>
          <a:bodyPr wrap="square">
            <a:spAutoFit/>
          </a:bodyPr>
          <a:lstStyle/>
          <a:p>
            <a:r>
              <a:rPr lang="el-GR" dirty="0"/>
              <a:t>ε</a:t>
            </a:r>
            <a:r>
              <a:rPr lang="fr-FR" dirty="0"/>
              <a:t>2 </a:t>
            </a:r>
          </a:p>
        </p:txBody>
      </p:sp>
      <mc:AlternateContent xmlns:mc="http://schemas.openxmlformats.org/markup-compatibility/2006" xmlns:a14="http://schemas.microsoft.com/office/drawing/2010/main">
        <mc:Choice Requires="a14">
          <p:sp>
            <p:nvSpPr>
              <p:cNvPr id="5284" name="ZoneTexte 5283">
                <a:extLst>
                  <a:ext uri="{FF2B5EF4-FFF2-40B4-BE49-F238E27FC236}">
                    <a16:creationId xmlns:a16="http://schemas.microsoft.com/office/drawing/2014/main" id="{28976406-65A2-30D8-0D9D-A812A1757D8F}"/>
                  </a:ext>
                </a:extLst>
              </p:cNvPr>
              <p:cNvSpPr txBox="1"/>
              <p:nvPr/>
            </p:nvSpPr>
            <p:spPr>
              <a:xfrm>
                <a:off x="3260056" y="6066409"/>
                <a:ext cx="1188018" cy="461665"/>
              </a:xfrm>
              <a:prstGeom prst="rect">
                <a:avLst/>
              </a:prstGeom>
              <a:solidFill>
                <a:srgbClr val="FFFF00"/>
              </a:solidFill>
              <a:ln>
                <a:solidFill>
                  <a:schemeClr val="tx1"/>
                </a:solidFill>
              </a:ln>
            </p:spPr>
            <p:txBody>
              <a:bodyPr wrap="none" rtlCol="0">
                <a:spAutoFit/>
              </a:bodyPr>
              <a:lstStyle/>
              <a:p>
                <a:pPr/>
                <a14:m>
                  <m:oMathPara xmlns:m="http://schemas.openxmlformats.org/officeDocument/2006/math">
                    <m:oMathParaPr>
                      <m:jc m:val="centerGroup"/>
                    </m:oMathParaPr>
                    <m:oMath xmlns:m="http://schemas.openxmlformats.org/officeDocument/2006/math">
                      <m:r>
                        <a:rPr lang="fr-FR" b="0" i="1" smtClean="0">
                          <a:latin typeface="Cambria Math" panose="02040503050406030204" pitchFamily="18" charset="0"/>
                        </a:rPr>
                        <m:t>𝐶</m:t>
                      </m:r>
                      <m:r>
                        <a:rPr lang="fr-FR" i="1" smtClean="0">
                          <a:latin typeface="Cambria Math" panose="02040503050406030204" pitchFamily="18" charset="0"/>
                        </a:rPr>
                        <m:t>=</m:t>
                      </m:r>
                      <m:r>
                        <m:rPr>
                          <m:nor/>
                        </m:rPr>
                        <a:rPr lang="el-GR" dirty="0"/>
                        <m:t>ε</m:t>
                      </m:r>
                      <m:f>
                        <m:fPr>
                          <m:type m:val="skw"/>
                          <m:ctrlPr>
                            <a:rPr lang="fr-FR" i="1" smtClean="0">
                              <a:latin typeface="Cambria Math" panose="02040503050406030204" pitchFamily="18" charset="0"/>
                            </a:rPr>
                          </m:ctrlPr>
                        </m:fPr>
                        <m:num>
                          <m:r>
                            <a:rPr lang="fr-FR" b="0" i="1" smtClean="0">
                              <a:latin typeface="Cambria Math" panose="02040503050406030204" pitchFamily="18" charset="0"/>
                            </a:rPr>
                            <m:t>𝑆</m:t>
                          </m:r>
                        </m:num>
                        <m:den>
                          <m:r>
                            <a:rPr lang="fr-FR" b="0" i="1" smtClean="0">
                              <a:latin typeface="Cambria Math" panose="02040503050406030204" pitchFamily="18" charset="0"/>
                            </a:rPr>
                            <m:t>𝑑</m:t>
                          </m:r>
                        </m:den>
                      </m:f>
                    </m:oMath>
                  </m:oMathPara>
                </a14:m>
                <a:endParaRPr lang="fr-FR" dirty="0"/>
              </a:p>
            </p:txBody>
          </p:sp>
        </mc:Choice>
        <mc:Fallback xmlns="">
          <p:sp>
            <p:nvSpPr>
              <p:cNvPr id="5284" name="ZoneTexte 5283">
                <a:extLst>
                  <a:ext uri="{FF2B5EF4-FFF2-40B4-BE49-F238E27FC236}">
                    <a16:creationId xmlns:a16="http://schemas.microsoft.com/office/drawing/2014/main" id="{28976406-65A2-30D8-0D9D-A812A1757D8F}"/>
                  </a:ext>
                </a:extLst>
              </p:cNvPr>
              <p:cNvSpPr txBox="1">
                <a:spLocks noRot="1" noChangeAspect="1" noMove="1" noResize="1" noEditPoints="1" noAdjustHandles="1" noChangeArrowheads="1" noChangeShapeType="1" noTextEdit="1"/>
              </p:cNvSpPr>
              <p:nvPr/>
            </p:nvSpPr>
            <p:spPr>
              <a:xfrm>
                <a:off x="3260056" y="6066409"/>
                <a:ext cx="1188018" cy="461665"/>
              </a:xfrm>
              <a:prstGeom prst="rect">
                <a:avLst/>
              </a:prstGeom>
              <a:blipFill>
                <a:blip r:embed="rId6"/>
                <a:stretch>
                  <a:fillRect t="-112821" r="-53299" b="-174359"/>
                </a:stretch>
              </a:blipFill>
              <a:ln>
                <a:solidFill>
                  <a:schemeClr val="tx1"/>
                </a:solidFill>
              </a:ln>
            </p:spPr>
            <p:txBody>
              <a:bodyPr/>
              <a:lstStyle/>
              <a:p>
                <a:r>
                  <a:rPr lang="fr-FR">
                    <a:noFill/>
                  </a:rPr>
                  <a:t> </a:t>
                </a:r>
              </a:p>
            </p:txBody>
          </p:sp>
        </mc:Fallback>
      </mc:AlternateContent>
      <p:sp>
        <p:nvSpPr>
          <p:cNvPr id="5313" name="ZoneTexte 5312">
            <a:extLst>
              <a:ext uri="{FF2B5EF4-FFF2-40B4-BE49-F238E27FC236}">
                <a16:creationId xmlns:a16="http://schemas.microsoft.com/office/drawing/2014/main" id="{9D7BD93E-A10C-5356-5256-447461D75320}"/>
              </a:ext>
            </a:extLst>
          </p:cNvPr>
          <p:cNvSpPr txBox="1"/>
          <p:nvPr/>
        </p:nvSpPr>
        <p:spPr>
          <a:xfrm>
            <a:off x="2536730" y="6094373"/>
            <a:ext cx="668773" cy="369332"/>
          </a:xfrm>
          <a:prstGeom prst="rect">
            <a:avLst/>
          </a:prstGeom>
          <a:noFill/>
        </p:spPr>
        <p:txBody>
          <a:bodyPr wrap="none" rtlCol="0">
            <a:spAutoFit/>
          </a:bodyPr>
          <a:lstStyle/>
          <a:p>
            <a:r>
              <a:rPr lang="fr-FR" dirty="0"/>
              <a:t>Donc</a:t>
            </a:r>
          </a:p>
        </p:txBody>
      </p:sp>
      <p:sp>
        <p:nvSpPr>
          <p:cNvPr id="3" name="Espace réservé de la date 2">
            <a:extLst>
              <a:ext uri="{FF2B5EF4-FFF2-40B4-BE49-F238E27FC236}">
                <a16:creationId xmlns:a16="http://schemas.microsoft.com/office/drawing/2014/main" id="{08CC9124-B836-90DE-0DE2-CD70CB28AC94}"/>
              </a:ext>
            </a:extLst>
          </p:cNvPr>
          <p:cNvSpPr>
            <a:spLocks noGrp="1"/>
          </p:cNvSpPr>
          <p:nvPr>
            <p:ph type="dt" sz="half" idx="10"/>
          </p:nvPr>
        </p:nvSpPr>
        <p:spPr/>
        <p:txBody>
          <a:bodyPr/>
          <a:lstStyle/>
          <a:p>
            <a:fld id="{AF4AC12C-C2D3-4237-896A-3E67C808926C}" type="datetime1">
              <a:rPr lang="fr-FR" smtClean="0"/>
              <a:t>18/11/2025</a:t>
            </a:fld>
            <a:endParaRPr lang="fr-FR"/>
          </a:p>
        </p:txBody>
      </p:sp>
      <p:sp>
        <p:nvSpPr>
          <p:cNvPr id="4" name="Espace réservé du numéro de diapositive 3">
            <a:extLst>
              <a:ext uri="{FF2B5EF4-FFF2-40B4-BE49-F238E27FC236}">
                <a16:creationId xmlns:a16="http://schemas.microsoft.com/office/drawing/2014/main" id="{0F92F9D1-87FE-3C13-25ED-BFCB9F14D508}"/>
              </a:ext>
            </a:extLst>
          </p:cNvPr>
          <p:cNvSpPr>
            <a:spLocks noGrp="1"/>
          </p:cNvSpPr>
          <p:nvPr>
            <p:ph type="sldNum" sz="quarter" idx="12"/>
          </p:nvPr>
        </p:nvSpPr>
        <p:spPr/>
        <p:txBody>
          <a:bodyPr/>
          <a:lstStyle/>
          <a:p>
            <a:fld id="{137EA85A-0942-4B67-9F2B-F541EC90805B}" type="slidenum">
              <a:rPr lang="fr-FR" smtClean="0"/>
              <a:t>15</a:t>
            </a:fld>
            <a:endParaRPr lang="fr-FR"/>
          </a:p>
        </p:txBody>
      </p:sp>
    </p:spTree>
    <p:extLst>
      <p:ext uri="{BB962C8B-B14F-4D97-AF65-F5344CB8AC3E}">
        <p14:creationId xmlns:p14="http://schemas.microsoft.com/office/powerpoint/2010/main" val="15052964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E3843F-23B9-29D1-90BC-6FC08540AE22}"/>
              </a:ext>
            </a:extLst>
          </p:cNvPr>
          <p:cNvSpPr>
            <a:spLocks noGrp="1"/>
          </p:cNvSpPr>
          <p:nvPr>
            <p:ph type="title"/>
          </p:nvPr>
        </p:nvSpPr>
        <p:spPr/>
        <p:txBody>
          <a:bodyPr/>
          <a:lstStyle/>
          <a:p>
            <a:pPr algn="ctr"/>
            <a:r>
              <a:rPr lang="fr-FR" dirty="0"/>
              <a:t> Formules du condensateur</a:t>
            </a:r>
          </a:p>
        </p:txBody>
      </p:sp>
      <p:sp>
        <p:nvSpPr>
          <p:cNvPr id="3" name="Espace réservé du contenu 2">
            <a:extLst>
              <a:ext uri="{FF2B5EF4-FFF2-40B4-BE49-F238E27FC236}">
                <a16:creationId xmlns:a16="http://schemas.microsoft.com/office/drawing/2014/main" id="{15DEC185-48AF-EA32-3837-6FEA21EAC5D6}"/>
              </a:ext>
            </a:extLst>
          </p:cNvPr>
          <p:cNvSpPr>
            <a:spLocks noGrp="1"/>
          </p:cNvSpPr>
          <p:nvPr>
            <p:ph idx="1"/>
          </p:nvPr>
        </p:nvSpPr>
        <p:spPr>
          <a:xfrm>
            <a:off x="751840" y="3028966"/>
            <a:ext cx="8955842" cy="3273743"/>
          </a:xfrm>
        </p:spPr>
        <p:txBody>
          <a:bodyPr/>
          <a:lstStyle/>
          <a:p>
            <a:r>
              <a:rPr lang="fr-FR" dirty="0"/>
              <a:t>Plus la tension est grande est plus le condensateur est chargé</a:t>
            </a:r>
          </a:p>
          <a:p>
            <a:r>
              <a:rPr lang="fr-FR" dirty="0"/>
              <a:t>Plus la capacité du condensateur est grande est plus il est capable de se charger</a:t>
            </a:r>
          </a:p>
          <a:p>
            <a:r>
              <a:rPr lang="fr-FR" dirty="0"/>
              <a:t>q est la charge du condensateur (en coulomb),C la capacité en Farad</a:t>
            </a:r>
          </a:p>
          <a:p>
            <a:r>
              <a:rPr lang="fr-FR" dirty="0"/>
              <a:t>Le courant i est un déplacement de charge (plus il y a de charge qui se déplace et plus il y a de courant</a:t>
            </a:r>
          </a:p>
        </p:txBody>
      </p:sp>
      <p:pic>
        <p:nvPicPr>
          <p:cNvPr id="4" name="Image 3" descr="Une image contenant capture d’écran, conception&#10;&#10;Le contenu généré par l’IA peut être incorrect.">
            <a:extLst>
              <a:ext uri="{FF2B5EF4-FFF2-40B4-BE49-F238E27FC236}">
                <a16:creationId xmlns:a16="http://schemas.microsoft.com/office/drawing/2014/main" id="{174DE569-7771-3A9D-1239-31031DA470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1840" y="1519361"/>
            <a:ext cx="1908998" cy="1275426"/>
          </a:xfrm>
          <a:prstGeom prst="rect">
            <a:avLst/>
          </a:prstGeom>
        </p:spPr>
      </p:pic>
      <p:cxnSp>
        <p:nvCxnSpPr>
          <p:cNvPr id="5" name="Connecteur droit 4">
            <a:extLst>
              <a:ext uri="{FF2B5EF4-FFF2-40B4-BE49-F238E27FC236}">
                <a16:creationId xmlns:a16="http://schemas.microsoft.com/office/drawing/2014/main" id="{95722E22-7C97-0C55-7BA7-3CB39B9ADB0E}"/>
              </a:ext>
            </a:extLst>
          </p:cNvPr>
          <p:cNvCxnSpPr>
            <a:cxnSpLocks/>
          </p:cNvCxnSpPr>
          <p:nvPr/>
        </p:nvCxnSpPr>
        <p:spPr>
          <a:xfrm flipV="1">
            <a:off x="1042926" y="1423562"/>
            <a:ext cx="853013" cy="518160"/>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6" name="Connecteur droit 5">
            <a:extLst>
              <a:ext uri="{FF2B5EF4-FFF2-40B4-BE49-F238E27FC236}">
                <a16:creationId xmlns:a16="http://schemas.microsoft.com/office/drawing/2014/main" id="{1CF954CB-865D-47D8-048E-11674A1771C6}"/>
              </a:ext>
            </a:extLst>
          </p:cNvPr>
          <p:cNvCxnSpPr>
            <a:cxnSpLocks/>
            <a:endCxn id="9" idx="6"/>
          </p:cNvCxnSpPr>
          <p:nvPr/>
        </p:nvCxnSpPr>
        <p:spPr>
          <a:xfrm flipH="1" flipV="1">
            <a:off x="2657389" y="1720169"/>
            <a:ext cx="439509" cy="146990"/>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950D8004-C6D0-5128-5DDB-4F76C6A66305}"/>
              </a:ext>
            </a:extLst>
          </p:cNvPr>
          <p:cNvCxnSpPr>
            <a:cxnSpLocks/>
          </p:cNvCxnSpPr>
          <p:nvPr/>
        </p:nvCxnSpPr>
        <p:spPr>
          <a:xfrm flipV="1">
            <a:off x="2350949" y="1867159"/>
            <a:ext cx="745949" cy="523385"/>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id="{0719E8DE-588D-DBAC-7688-BA292D2BDE1E}"/>
              </a:ext>
            </a:extLst>
          </p:cNvPr>
          <p:cNvCxnSpPr>
            <a:cxnSpLocks/>
          </p:cNvCxnSpPr>
          <p:nvPr/>
        </p:nvCxnSpPr>
        <p:spPr>
          <a:xfrm flipH="1" flipV="1">
            <a:off x="1895939" y="1423562"/>
            <a:ext cx="434302" cy="148750"/>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9" name="Ellipse 8">
            <a:extLst>
              <a:ext uri="{FF2B5EF4-FFF2-40B4-BE49-F238E27FC236}">
                <a16:creationId xmlns:a16="http://schemas.microsoft.com/office/drawing/2014/main" id="{1EF35709-8E4F-84C2-40AA-C724DBBE337C}"/>
              </a:ext>
            </a:extLst>
          </p:cNvPr>
          <p:cNvSpPr/>
          <p:nvPr/>
        </p:nvSpPr>
        <p:spPr>
          <a:xfrm rot="874969">
            <a:off x="2316787" y="1524677"/>
            <a:ext cx="346178" cy="303824"/>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100" dirty="0">
              <a:solidFill>
                <a:schemeClr val="tx1"/>
              </a:solidFill>
            </a:endParaRPr>
          </a:p>
        </p:txBody>
      </p:sp>
      <p:sp>
        <p:nvSpPr>
          <p:cNvPr id="10" name="ZoneTexte 9">
            <a:extLst>
              <a:ext uri="{FF2B5EF4-FFF2-40B4-BE49-F238E27FC236}">
                <a16:creationId xmlns:a16="http://schemas.microsoft.com/office/drawing/2014/main" id="{2983DA48-190D-3750-5373-8C67E3849070}"/>
              </a:ext>
            </a:extLst>
          </p:cNvPr>
          <p:cNvSpPr txBox="1"/>
          <p:nvPr/>
        </p:nvSpPr>
        <p:spPr>
          <a:xfrm rot="1407435">
            <a:off x="2429990" y="1518186"/>
            <a:ext cx="357047" cy="369332"/>
          </a:xfrm>
          <a:prstGeom prst="rect">
            <a:avLst/>
          </a:prstGeom>
          <a:noFill/>
        </p:spPr>
        <p:txBody>
          <a:bodyPr wrap="square">
            <a:spAutoFit/>
          </a:bodyPr>
          <a:lstStyle/>
          <a:p>
            <a:r>
              <a:rPr lang="fr-FR" dirty="0"/>
              <a:t>+</a:t>
            </a:r>
          </a:p>
        </p:txBody>
      </p:sp>
      <p:sp>
        <p:nvSpPr>
          <p:cNvPr id="11" name="ZoneTexte 10">
            <a:extLst>
              <a:ext uri="{FF2B5EF4-FFF2-40B4-BE49-F238E27FC236}">
                <a16:creationId xmlns:a16="http://schemas.microsoft.com/office/drawing/2014/main" id="{E30E8A15-E9DB-7E71-7B9D-E5ED5AB98C65}"/>
              </a:ext>
            </a:extLst>
          </p:cNvPr>
          <p:cNvSpPr txBox="1"/>
          <p:nvPr/>
        </p:nvSpPr>
        <p:spPr>
          <a:xfrm>
            <a:off x="1990744" y="1851445"/>
            <a:ext cx="308098" cy="369332"/>
          </a:xfrm>
          <a:prstGeom prst="rect">
            <a:avLst/>
          </a:prstGeom>
          <a:noFill/>
        </p:spPr>
        <p:txBody>
          <a:bodyPr wrap="none" rtlCol="0">
            <a:spAutoFit/>
          </a:bodyPr>
          <a:lstStyle/>
          <a:p>
            <a:r>
              <a:rPr lang="fr-FR" dirty="0"/>
              <a:t>C</a:t>
            </a:r>
          </a:p>
        </p:txBody>
      </p:sp>
      <p:cxnSp>
        <p:nvCxnSpPr>
          <p:cNvPr id="12" name="Connecteur droit avec flèche 11">
            <a:extLst>
              <a:ext uri="{FF2B5EF4-FFF2-40B4-BE49-F238E27FC236}">
                <a16:creationId xmlns:a16="http://schemas.microsoft.com/office/drawing/2014/main" id="{613D4719-A714-CE60-DC76-CB99A4C17839}"/>
              </a:ext>
            </a:extLst>
          </p:cNvPr>
          <p:cNvCxnSpPr>
            <a:cxnSpLocks/>
          </p:cNvCxnSpPr>
          <p:nvPr/>
        </p:nvCxnSpPr>
        <p:spPr>
          <a:xfrm>
            <a:off x="2774026" y="1720140"/>
            <a:ext cx="177898" cy="6914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3" name="Connecteur droit avec flèche 12">
            <a:extLst>
              <a:ext uri="{FF2B5EF4-FFF2-40B4-BE49-F238E27FC236}">
                <a16:creationId xmlns:a16="http://schemas.microsoft.com/office/drawing/2014/main" id="{A5728719-5174-41CF-DE11-4E802CD48972}"/>
              </a:ext>
            </a:extLst>
          </p:cNvPr>
          <p:cNvCxnSpPr/>
          <p:nvPr/>
        </p:nvCxnSpPr>
        <p:spPr>
          <a:xfrm>
            <a:off x="1042926" y="2458826"/>
            <a:ext cx="763014" cy="2767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ZoneTexte 13">
            <a:extLst>
              <a:ext uri="{FF2B5EF4-FFF2-40B4-BE49-F238E27FC236}">
                <a16:creationId xmlns:a16="http://schemas.microsoft.com/office/drawing/2014/main" id="{36ACF493-F4CB-FA9B-3589-D2CCA7409123}"/>
              </a:ext>
            </a:extLst>
          </p:cNvPr>
          <p:cNvSpPr txBox="1"/>
          <p:nvPr/>
        </p:nvSpPr>
        <p:spPr>
          <a:xfrm>
            <a:off x="1073879" y="2550914"/>
            <a:ext cx="632460" cy="369332"/>
          </a:xfrm>
          <a:prstGeom prst="rect">
            <a:avLst/>
          </a:prstGeom>
          <a:noFill/>
        </p:spPr>
        <p:txBody>
          <a:bodyPr wrap="square">
            <a:spAutoFit/>
          </a:bodyPr>
          <a:lstStyle/>
          <a:p>
            <a:r>
              <a:rPr lang="fr-FR" sz="1800" dirty="0"/>
              <a:t>u</a:t>
            </a:r>
            <a:endParaRPr lang="fr-FR" dirty="0"/>
          </a:p>
        </p:txBody>
      </p:sp>
      <mc:AlternateContent xmlns:mc="http://schemas.openxmlformats.org/markup-compatibility/2006" xmlns:a14="http://schemas.microsoft.com/office/drawing/2010/main">
        <mc:Choice Requires="a14">
          <p:sp>
            <p:nvSpPr>
              <p:cNvPr id="15" name="ZoneTexte 14">
                <a:extLst>
                  <a:ext uri="{FF2B5EF4-FFF2-40B4-BE49-F238E27FC236}">
                    <a16:creationId xmlns:a16="http://schemas.microsoft.com/office/drawing/2014/main" id="{07288F4D-2DE5-7F35-7AF9-732F84C9E6B3}"/>
                  </a:ext>
                </a:extLst>
              </p:cNvPr>
              <p:cNvSpPr txBox="1"/>
              <p:nvPr/>
            </p:nvSpPr>
            <p:spPr>
              <a:xfrm>
                <a:off x="5229761" y="5791657"/>
                <a:ext cx="1187889" cy="701218"/>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fr-FR" sz="2400" b="0" i="1" smtClean="0">
                          <a:latin typeface="Cambria Math" panose="02040503050406030204" pitchFamily="18" charset="0"/>
                        </a:rPr>
                        <m:t>𝑖</m:t>
                      </m:r>
                      <m:r>
                        <a:rPr lang="fr-FR" sz="2400" i="1" smtClean="0">
                          <a:latin typeface="Cambria Math" panose="02040503050406030204" pitchFamily="18" charset="0"/>
                        </a:rPr>
                        <m:t>=</m:t>
                      </m:r>
                      <m:r>
                        <a:rPr lang="fr-FR" sz="2400" i="1">
                          <a:latin typeface="Cambria Math" panose="02040503050406030204" pitchFamily="18" charset="0"/>
                        </a:rPr>
                        <m:t>𝐶</m:t>
                      </m:r>
                      <m:f>
                        <m:fPr>
                          <m:ctrlPr>
                            <a:rPr lang="fr-FR" sz="2400" i="1" smtClean="0">
                              <a:latin typeface="Cambria Math" panose="02040503050406030204" pitchFamily="18" charset="0"/>
                            </a:rPr>
                          </m:ctrlPr>
                        </m:fPr>
                        <m:num>
                          <m:r>
                            <a:rPr lang="fr-FR" sz="2400" b="0" i="1" smtClean="0">
                              <a:latin typeface="Cambria Math" panose="02040503050406030204" pitchFamily="18" charset="0"/>
                            </a:rPr>
                            <m:t>𝑑𝑢</m:t>
                          </m:r>
                        </m:num>
                        <m:den>
                          <m:r>
                            <a:rPr lang="fr-FR" sz="2400" b="0" i="1" smtClean="0">
                              <a:latin typeface="Cambria Math" panose="02040503050406030204" pitchFamily="18" charset="0"/>
                            </a:rPr>
                            <m:t>𝑑𝑡</m:t>
                          </m:r>
                        </m:den>
                      </m:f>
                    </m:oMath>
                  </m:oMathPara>
                </a14:m>
                <a:endParaRPr lang="fr-FR" sz="2400" dirty="0"/>
              </a:p>
            </p:txBody>
          </p:sp>
        </mc:Choice>
        <mc:Fallback xmlns="">
          <p:sp>
            <p:nvSpPr>
              <p:cNvPr id="15" name="ZoneTexte 14">
                <a:extLst>
                  <a:ext uri="{FF2B5EF4-FFF2-40B4-BE49-F238E27FC236}">
                    <a16:creationId xmlns:a16="http://schemas.microsoft.com/office/drawing/2014/main" id="{07288F4D-2DE5-7F35-7AF9-732F84C9E6B3}"/>
                  </a:ext>
                </a:extLst>
              </p:cNvPr>
              <p:cNvSpPr txBox="1">
                <a:spLocks noRot="1" noChangeAspect="1" noMove="1" noResize="1" noEditPoints="1" noAdjustHandles="1" noChangeArrowheads="1" noChangeShapeType="1" noTextEdit="1"/>
              </p:cNvSpPr>
              <p:nvPr/>
            </p:nvSpPr>
            <p:spPr>
              <a:xfrm>
                <a:off x="5229761" y="5791657"/>
                <a:ext cx="1187889" cy="701218"/>
              </a:xfrm>
              <a:prstGeom prst="rect">
                <a:avLst/>
              </a:prstGeom>
              <a:blipFill>
                <a:blip r:embed="rId3"/>
                <a:stretch>
                  <a:fillRect/>
                </a:stretch>
              </a:blipFill>
              <a:ln>
                <a:solidFill>
                  <a:schemeClr val="tx1"/>
                </a:solidFill>
              </a:ln>
            </p:spPr>
            <p:txBody>
              <a:bodyPr/>
              <a:lstStyle/>
              <a:p>
                <a:r>
                  <a:rPr lang="fr-FR">
                    <a:noFill/>
                  </a:rPr>
                  <a:t> </a:t>
                </a:r>
              </a:p>
            </p:txBody>
          </p:sp>
        </mc:Fallback>
      </mc:AlternateContent>
      <p:sp>
        <p:nvSpPr>
          <p:cNvPr id="16" name="ZoneTexte 15">
            <a:extLst>
              <a:ext uri="{FF2B5EF4-FFF2-40B4-BE49-F238E27FC236}">
                <a16:creationId xmlns:a16="http://schemas.microsoft.com/office/drawing/2014/main" id="{97BF210C-2213-1017-773F-D269A11CCC6D}"/>
              </a:ext>
            </a:extLst>
          </p:cNvPr>
          <p:cNvSpPr txBox="1"/>
          <p:nvPr/>
        </p:nvSpPr>
        <p:spPr>
          <a:xfrm rot="1407435">
            <a:off x="2306591" y="1450377"/>
            <a:ext cx="357047" cy="369332"/>
          </a:xfrm>
          <a:prstGeom prst="rect">
            <a:avLst/>
          </a:prstGeom>
          <a:noFill/>
        </p:spPr>
        <p:txBody>
          <a:bodyPr wrap="square">
            <a:spAutoFit/>
          </a:bodyPr>
          <a:lstStyle/>
          <a:p>
            <a:r>
              <a:rPr lang="fr-FR" dirty="0"/>
              <a:t>-</a:t>
            </a:r>
          </a:p>
        </p:txBody>
      </p:sp>
      <mc:AlternateContent xmlns:mc="http://schemas.openxmlformats.org/markup-compatibility/2006" xmlns:a14="http://schemas.microsoft.com/office/drawing/2010/main">
        <mc:Choice Requires="a14">
          <p:sp>
            <p:nvSpPr>
              <p:cNvPr id="17" name="ZoneTexte 16">
                <a:extLst>
                  <a:ext uri="{FF2B5EF4-FFF2-40B4-BE49-F238E27FC236}">
                    <a16:creationId xmlns:a16="http://schemas.microsoft.com/office/drawing/2014/main" id="{5A377FEC-D686-9B7B-7A26-2C26EC11A92C}"/>
                  </a:ext>
                </a:extLst>
              </p:cNvPr>
              <p:cNvSpPr txBox="1"/>
              <p:nvPr/>
            </p:nvSpPr>
            <p:spPr>
              <a:xfrm>
                <a:off x="2819813" y="1456309"/>
                <a:ext cx="133946"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fr-FR" b="0" i="1" smtClean="0">
                          <a:latin typeface="Cambria Math" panose="02040503050406030204" pitchFamily="18" charset="0"/>
                        </a:rPr>
                        <m:t>𝑖</m:t>
                      </m:r>
                    </m:oMath>
                  </m:oMathPara>
                </a14:m>
                <a:endParaRPr lang="fr-FR" dirty="0"/>
              </a:p>
            </p:txBody>
          </p:sp>
        </mc:Choice>
        <mc:Fallback xmlns="">
          <p:sp>
            <p:nvSpPr>
              <p:cNvPr id="17" name="ZoneTexte 16">
                <a:extLst>
                  <a:ext uri="{FF2B5EF4-FFF2-40B4-BE49-F238E27FC236}">
                    <a16:creationId xmlns:a16="http://schemas.microsoft.com/office/drawing/2014/main" id="{5A377FEC-D686-9B7B-7A26-2C26EC11A92C}"/>
                  </a:ext>
                </a:extLst>
              </p:cNvPr>
              <p:cNvSpPr txBox="1">
                <a:spLocks noRot="1" noChangeAspect="1" noMove="1" noResize="1" noEditPoints="1" noAdjustHandles="1" noChangeArrowheads="1" noChangeShapeType="1" noTextEdit="1"/>
              </p:cNvSpPr>
              <p:nvPr/>
            </p:nvSpPr>
            <p:spPr>
              <a:xfrm>
                <a:off x="2819813" y="1456309"/>
                <a:ext cx="133946" cy="276999"/>
              </a:xfrm>
              <a:prstGeom prst="rect">
                <a:avLst/>
              </a:prstGeom>
              <a:blipFill>
                <a:blip r:embed="rId4"/>
                <a:stretch>
                  <a:fillRect l="-45455" r="-36364" b="-8889"/>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8" name="ZoneTexte 17">
                <a:extLst>
                  <a:ext uri="{FF2B5EF4-FFF2-40B4-BE49-F238E27FC236}">
                    <a16:creationId xmlns:a16="http://schemas.microsoft.com/office/drawing/2014/main" id="{D15D9A0F-BC89-ED80-8058-EAA56D3580A2}"/>
                  </a:ext>
                </a:extLst>
              </p:cNvPr>
              <p:cNvSpPr txBox="1"/>
              <p:nvPr/>
            </p:nvSpPr>
            <p:spPr>
              <a:xfrm>
                <a:off x="10595057" y="3429000"/>
                <a:ext cx="845103" cy="369332"/>
              </a:xfrm>
              <a:prstGeom prst="rect">
                <a:avLst/>
              </a:prstGeom>
              <a:noFill/>
              <a:ln>
                <a:solidFill>
                  <a:schemeClr val="tx1"/>
                </a:solidFill>
              </a:ln>
            </p:spPr>
            <p:txBody>
              <a:bodyPr wrap="none" lIns="0" tIns="0" rIns="0" bIns="0" rtlCol="0">
                <a:spAutoFit/>
              </a:bodyPr>
              <a:lstStyle/>
              <a:p>
                <a:r>
                  <a:rPr lang="fr-FR" sz="2400" dirty="0"/>
                  <a:t>q</a:t>
                </a:r>
                <a14:m>
                  <m:oMath xmlns:m="http://schemas.openxmlformats.org/officeDocument/2006/math">
                    <m:r>
                      <a:rPr lang="fr-FR" sz="2400" i="1" smtClean="0">
                        <a:latin typeface="Cambria Math" panose="02040503050406030204" pitchFamily="18" charset="0"/>
                      </a:rPr>
                      <m:t>=</m:t>
                    </m:r>
                    <m:r>
                      <a:rPr lang="fr-FR" sz="2400" i="1">
                        <a:latin typeface="Cambria Math" panose="02040503050406030204" pitchFamily="18" charset="0"/>
                      </a:rPr>
                      <m:t>𝐶</m:t>
                    </m:r>
                    <m:r>
                      <a:rPr lang="fr-FR" sz="2400" i="1" smtClean="0">
                        <a:latin typeface="Cambria Math" panose="02040503050406030204" pitchFamily="18" charset="0"/>
                      </a:rPr>
                      <m:t>𝑢</m:t>
                    </m:r>
                  </m:oMath>
                </a14:m>
                <a:endParaRPr lang="fr-FR" sz="2400" dirty="0"/>
              </a:p>
            </p:txBody>
          </p:sp>
        </mc:Choice>
        <mc:Fallback xmlns="">
          <p:sp>
            <p:nvSpPr>
              <p:cNvPr id="18" name="ZoneTexte 17">
                <a:extLst>
                  <a:ext uri="{FF2B5EF4-FFF2-40B4-BE49-F238E27FC236}">
                    <a16:creationId xmlns:a16="http://schemas.microsoft.com/office/drawing/2014/main" id="{D15D9A0F-BC89-ED80-8058-EAA56D3580A2}"/>
                  </a:ext>
                </a:extLst>
              </p:cNvPr>
              <p:cNvSpPr txBox="1">
                <a:spLocks noRot="1" noChangeAspect="1" noMove="1" noResize="1" noEditPoints="1" noAdjustHandles="1" noChangeArrowheads="1" noChangeShapeType="1" noTextEdit="1"/>
              </p:cNvSpPr>
              <p:nvPr/>
            </p:nvSpPr>
            <p:spPr>
              <a:xfrm>
                <a:off x="10595057" y="3429000"/>
                <a:ext cx="845103" cy="369332"/>
              </a:xfrm>
              <a:prstGeom prst="rect">
                <a:avLst/>
              </a:prstGeom>
              <a:blipFill>
                <a:blip r:embed="rId5"/>
                <a:stretch>
                  <a:fillRect l="-20567" t="-24194" r="-6383" b="-46774"/>
                </a:stretch>
              </a:blipFill>
              <a:ln>
                <a:solidFill>
                  <a:schemeClr val="tx1"/>
                </a:solidFill>
              </a:ln>
            </p:spPr>
            <p:txBody>
              <a:bodyPr/>
              <a:lstStyle/>
              <a:p>
                <a:r>
                  <a:rPr lang="fr-FR">
                    <a:noFill/>
                  </a:rPr>
                  <a:t> </a:t>
                </a:r>
              </a:p>
            </p:txBody>
          </p:sp>
        </mc:Fallback>
      </mc:AlternateContent>
      <p:cxnSp>
        <p:nvCxnSpPr>
          <p:cNvPr id="20" name="Connecteur droit avec flèche 19">
            <a:extLst>
              <a:ext uri="{FF2B5EF4-FFF2-40B4-BE49-F238E27FC236}">
                <a16:creationId xmlns:a16="http://schemas.microsoft.com/office/drawing/2014/main" id="{D228AB73-B276-3CA2-51D1-1465826F1CC2}"/>
              </a:ext>
            </a:extLst>
          </p:cNvPr>
          <p:cNvCxnSpPr/>
          <p:nvPr/>
        </p:nvCxnSpPr>
        <p:spPr>
          <a:xfrm>
            <a:off x="9961927" y="3613666"/>
            <a:ext cx="49771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Connecteur droit avec flèche 20">
            <a:extLst>
              <a:ext uri="{FF2B5EF4-FFF2-40B4-BE49-F238E27FC236}">
                <a16:creationId xmlns:a16="http://schemas.microsoft.com/office/drawing/2014/main" id="{E18A2C29-4601-C666-7F6D-6C0D110D69EC}"/>
              </a:ext>
            </a:extLst>
          </p:cNvPr>
          <p:cNvCxnSpPr/>
          <p:nvPr/>
        </p:nvCxnSpPr>
        <p:spPr>
          <a:xfrm>
            <a:off x="9846180" y="5016446"/>
            <a:ext cx="49771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2" name="ZoneTexte 21">
                <a:extLst>
                  <a:ext uri="{FF2B5EF4-FFF2-40B4-BE49-F238E27FC236}">
                    <a16:creationId xmlns:a16="http://schemas.microsoft.com/office/drawing/2014/main" id="{50CCFECE-21D1-32D8-9362-4ADDE3A857F6}"/>
                  </a:ext>
                </a:extLst>
              </p:cNvPr>
              <p:cNvSpPr txBox="1"/>
              <p:nvPr/>
            </p:nvSpPr>
            <p:spPr>
              <a:xfrm>
                <a:off x="10595057" y="4667077"/>
                <a:ext cx="928972" cy="701218"/>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fr-FR" sz="2400" b="0" i="1" smtClean="0">
                          <a:latin typeface="Cambria Math" panose="02040503050406030204" pitchFamily="18" charset="0"/>
                        </a:rPr>
                        <m:t>𝑖</m:t>
                      </m:r>
                      <m:r>
                        <a:rPr lang="fr-FR" sz="2400" i="1" smtClean="0">
                          <a:latin typeface="Cambria Math" panose="02040503050406030204" pitchFamily="18" charset="0"/>
                        </a:rPr>
                        <m:t>=</m:t>
                      </m:r>
                      <m:f>
                        <m:fPr>
                          <m:ctrlPr>
                            <a:rPr lang="fr-FR" sz="2400" i="1" smtClean="0">
                              <a:latin typeface="Cambria Math" panose="02040503050406030204" pitchFamily="18" charset="0"/>
                            </a:rPr>
                          </m:ctrlPr>
                        </m:fPr>
                        <m:num>
                          <m:r>
                            <a:rPr lang="fr-FR" sz="2400" b="0" i="1" smtClean="0">
                              <a:latin typeface="Cambria Math" panose="02040503050406030204" pitchFamily="18" charset="0"/>
                            </a:rPr>
                            <m:t>𝑑𝑞</m:t>
                          </m:r>
                        </m:num>
                        <m:den>
                          <m:r>
                            <a:rPr lang="fr-FR" sz="2400" b="0" i="1" smtClean="0">
                              <a:latin typeface="Cambria Math" panose="02040503050406030204" pitchFamily="18" charset="0"/>
                            </a:rPr>
                            <m:t>𝑑𝑡</m:t>
                          </m:r>
                        </m:den>
                      </m:f>
                    </m:oMath>
                  </m:oMathPara>
                </a14:m>
                <a:endParaRPr lang="fr-FR" sz="2400" dirty="0"/>
              </a:p>
            </p:txBody>
          </p:sp>
        </mc:Choice>
        <mc:Fallback xmlns="">
          <p:sp>
            <p:nvSpPr>
              <p:cNvPr id="22" name="ZoneTexte 21">
                <a:extLst>
                  <a:ext uri="{FF2B5EF4-FFF2-40B4-BE49-F238E27FC236}">
                    <a16:creationId xmlns:a16="http://schemas.microsoft.com/office/drawing/2014/main" id="{50CCFECE-21D1-32D8-9362-4ADDE3A857F6}"/>
                  </a:ext>
                </a:extLst>
              </p:cNvPr>
              <p:cNvSpPr txBox="1">
                <a:spLocks noRot="1" noChangeAspect="1" noMove="1" noResize="1" noEditPoints="1" noAdjustHandles="1" noChangeArrowheads="1" noChangeShapeType="1" noTextEdit="1"/>
              </p:cNvSpPr>
              <p:nvPr/>
            </p:nvSpPr>
            <p:spPr>
              <a:xfrm>
                <a:off x="10595057" y="4667077"/>
                <a:ext cx="928972" cy="701218"/>
              </a:xfrm>
              <a:prstGeom prst="rect">
                <a:avLst/>
              </a:prstGeom>
              <a:blipFill>
                <a:blip r:embed="rId6"/>
                <a:stretch>
                  <a:fillRect/>
                </a:stretch>
              </a:blipFill>
              <a:ln>
                <a:solidFill>
                  <a:schemeClr val="tx1"/>
                </a:solidFill>
              </a:ln>
            </p:spPr>
            <p:txBody>
              <a:bodyPr/>
              <a:lstStyle/>
              <a:p>
                <a:r>
                  <a:rPr lang="fr-FR">
                    <a:noFill/>
                  </a:rPr>
                  <a:t> </a:t>
                </a:r>
              </a:p>
            </p:txBody>
          </p:sp>
        </mc:Fallback>
      </mc:AlternateContent>
      <p:sp>
        <p:nvSpPr>
          <p:cNvPr id="23" name="ZoneTexte 22">
            <a:extLst>
              <a:ext uri="{FF2B5EF4-FFF2-40B4-BE49-F238E27FC236}">
                <a16:creationId xmlns:a16="http://schemas.microsoft.com/office/drawing/2014/main" id="{27F54DB3-B843-117E-2F3E-CBF81045991C}"/>
              </a:ext>
            </a:extLst>
          </p:cNvPr>
          <p:cNvSpPr txBox="1"/>
          <p:nvPr/>
        </p:nvSpPr>
        <p:spPr>
          <a:xfrm>
            <a:off x="4007999" y="5933377"/>
            <a:ext cx="827471" cy="461665"/>
          </a:xfrm>
          <a:prstGeom prst="rect">
            <a:avLst/>
          </a:prstGeom>
          <a:noFill/>
        </p:spPr>
        <p:txBody>
          <a:bodyPr wrap="none" rtlCol="0">
            <a:spAutoFit/>
          </a:bodyPr>
          <a:lstStyle/>
          <a:p>
            <a:r>
              <a:rPr lang="fr-FR" sz="2400" dirty="0"/>
              <a:t>Donc</a:t>
            </a:r>
          </a:p>
        </p:txBody>
      </p:sp>
      <p:sp>
        <p:nvSpPr>
          <p:cNvPr id="19" name="Espace réservé de la date 18">
            <a:extLst>
              <a:ext uri="{FF2B5EF4-FFF2-40B4-BE49-F238E27FC236}">
                <a16:creationId xmlns:a16="http://schemas.microsoft.com/office/drawing/2014/main" id="{3FDAEC5E-4904-3499-2E46-C8B1399096BF}"/>
              </a:ext>
            </a:extLst>
          </p:cNvPr>
          <p:cNvSpPr>
            <a:spLocks noGrp="1"/>
          </p:cNvSpPr>
          <p:nvPr>
            <p:ph type="dt" sz="half" idx="10"/>
          </p:nvPr>
        </p:nvSpPr>
        <p:spPr/>
        <p:txBody>
          <a:bodyPr/>
          <a:lstStyle/>
          <a:p>
            <a:fld id="{FE70D77C-4292-402C-90BD-E27EC2D3FD90}" type="datetime1">
              <a:rPr lang="fr-FR" smtClean="0"/>
              <a:t>18/11/2025</a:t>
            </a:fld>
            <a:endParaRPr lang="fr-FR"/>
          </a:p>
        </p:txBody>
      </p:sp>
      <p:sp>
        <p:nvSpPr>
          <p:cNvPr id="24" name="Espace réservé du numéro de diapositive 23">
            <a:extLst>
              <a:ext uri="{FF2B5EF4-FFF2-40B4-BE49-F238E27FC236}">
                <a16:creationId xmlns:a16="http://schemas.microsoft.com/office/drawing/2014/main" id="{9422C745-FD32-2DD3-01A5-4EA4B77AB683}"/>
              </a:ext>
            </a:extLst>
          </p:cNvPr>
          <p:cNvSpPr>
            <a:spLocks noGrp="1"/>
          </p:cNvSpPr>
          <p:nvPr>
            <p:ph type="sldNum" sz="quarter" idx="12"/>
          </p:nvPr>
        </p:nvSpPr>
        <p:spPr/>
        <p:txBody>
          <a:bodyPr/>
          <a:lstStyle/>
          <a:p>
            <a:fld id="{137EA85A-0942-4B67-9F2B-F541EC90805B}" type="slidenum">
              <a:rPr lang="fr-FR" smtClean="0"/>
              <a:t>16</a:t>
            </a:fld>
            <a:endParaRPr lang="fr-FR"/>
          </a:p>
        </p:txBody>
      </p:sp>
    </p:spTree>
    <p:extLst>
      <p:ext uri="{BB962C8B-B14F-4D97-AF65-F5344CB8AC3E}">
        <p14:creationId xmlns:p14="http://schemas.microsoft.com/office/powerpoint/2010/main" val="41430491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EFB350-F510-DC49-C7B7-FFCB1190FAF8}"/>
              </a:ext>
            </a:extLst>
          </p:cNvPr>
          <p:cNvSpPr>
            <a:spLocks noGrp="1"/>
          </p:cNvSpPr>
          <p:nvPr>
            <p:ph type="title"/>
          </p:nvPr>
        </p:nvSpPr>
        <p:spPr/>
        <p:txBody>
          <a:bodyPr/>
          <a:lstStyle/>
          <a:p>
            <a:pPr algn="ctr"/>
            <a:r>
              <a:rPr lang="fr-FR" dirty="0"/>
              <a:t>Charge et décharge d’un condensateur</a:t>
            </a:r>
          </a:p>
        </p:txBody>
      </p:sp>
      <p:sp>
        <p:nvSpPr>
          <p:cNvPr id="4" name="ZoneTexte 3">
            <a:extLst>
              <a:ext uri="{FF2B5EF4-FFF2-40B4-BE49-F238E27FC236}">
                <a16:creationId xmlns:a16="http://schemas.microsoft.com/office/drawing/2014/main" id="{6A3C3CA9-808B-7C46-A343-205DC3586651}"/>
              </a:ext>
            </a:extLst>
          </p:cNvPr>
          <p:cNvSpPr txBox="1"/>
          <p:nvPr/>
        </p:nvSpPr>
        <p:spPr>
          <a:xfrm>
            <a:off x="1315720" y="1585730"/>
            <a:ext cx="9560560" cy="369332"/>
          </a:xfrm>
          <a:prstGeom prst="rect">
            <a:avLst/>
          </a:prstGeom>
          <a:noFill/>
        </p:spPr>
        <p:txBody>
          <a:bodyPr wrap="square">
            <a:spAutoFit/>
          </a:bodyPr>
          <a:lstStyle/>
          <a:p>
            <a:r>
              <a:rPr lang="fr-FR" dirty="0">
                <a:hlinkClick r:id="rId2"/>
              </a:rPr>
              <a:t>https://phet.colorado.edu/sims/html/capacitor-lab-basics/latest/capacitor-lab-basics_fr.html</a:t>
            </a:r>
            <a:r>
              <a:rPr lang="fr-FR" dirty="0"/>
              <a:t> </a:t>
            </a:r>
          </a:p>
        </p:txBody>
      </p:sp>
      <p:pic>
        <p:nvPicPr>
          <p:cNvPr id="6" name="Image 5">
            <a:extLst>
              <a:ext uri="{FF2B5EF4-FFF2-40B4-BE49-F238E27FC236}">
                <a16:creationId xmlns:a16="http://schemas.microsoft.com/office/drawing/2014/main" id="{46BCEC53-A8C2-1772-CD28-812073A1C7E8}"/>
              </a:ext>
            </a:extLst>
          </p:cNvPr>
          <p:cNvPicPr>
            <a:picLocks noChangeAspect="1"/>
          </p:cNvPicPr>
          <p:nvPr/>
        </p:nvPicPr>
        <p:blipFill>
          <a:blip r:embed="rId3"/>
          <a:stretch>
            <a:fillRect/>
          </a:stretch>
        </p:blipFill>
        <p:spPr>
          <a:xfrm>
            <a:off x="3108959" y="2585752"/>
            <a:ext cx="5249393" cy="3035534"/>
          </a:xfrm>
          <a:prstGeom prst="rect">
            <a:avLst/>
          </a:prstGeom>
        </p:spPr>
      </p:pic>
      <p:sp>
        <p:nvSpPr>
          <p:cNvPr id="3" name="Espace réservé de la date 2">
            <a:extLst>
              <a:ext uri="{FF2B5EF4-FFF2-40B4-BE49-F238E27FC236}">
                <a16:creationId xmlns:a16="http://schemas.microsoft.com/office/drawing/2014/main" id="{56428BA3-65BA-69FC-AF2E-19983897ECAB}"/>
              </a:ext>
            </a:extLst>
          </p:cNvPr>
          <p:cNvSpPr>
            <a:spLocks noGrp="1"/>
          </p:cNvSpPr>
          <p:nvPr>
            <p:ph type="dt" sz="half" idx="10"/>
          </p:nvPr>
        </p:nvSpPr>
        <p:spPr/>
        <p:txBody>
          <a:bodyPr/>
          <a:lstStyle/>
          <a:p>
            <a:fld id="{2E99C545-ACB4-40B2-9CFE-AFC8D569C9B2}" type="datetime1">
              <a:rPr lang="fr-FR" smtClean="0"/>
              <a:t>18/11/2025</a:t>
            </a:fld>
            <a:endParaRPr lang="fr-FR"/>
          </a:p>
        </p:txBody>
      </p:sp>
      <p:sp>
        <p:nvSpPr>
          <p:cNvPr id="5" name="Espace réservé du numéro de diapositive 4">
            <a:extLst>
              <a:ext uri="{FF2B5EF4-FFF2-40B4-BE49-F238E27FC236}">
                <a16:creationId xmlns:a16="http://schemas.microsoft.com/office/drawing/2014/main" id="{9B25ED28-BA5E-3C26-71A1-CEBF8787D5FB}"/>
              </a:ext>
            </a:extLst>
          </p:cNvPr>
          <p:cNvSpPr>
            <a:spLocks noGrp="1"/>
          </p:cNvSpPr>
          <p:nvPr>
            <p:ph type="sldNum" sz="quarter" idx="12"/>
          </p:nvPr>
        </p:nvSpPr>
        <p:spPr/>
        <p:txBody>
          <a:bodyPr/>
          <a:lstStyle/>
          <a:p>
            <a:fld id="{137EA85A-0942-4B67-9F2B-F541EC90805B}" type="slidenum">
              <a:rPr lang="fr-FR" smtClean="0"/>
              <a:t>17</a:t>
            </a:fld>
            <a:endParaRPr lang="fr-FR"/>
          </a:p>
        </p:txBody>
      </p:sp>
    </p:spTree>
    <p:extLst>
      <p:ext uri="{BB962C8B-B14F-4D97-AF65-F5344CB8AC3E}">
        <p14:creationId xmlns:p14="http://schemas.microsoft.com/office/powerpoint/2010/main" val="30135465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620A29-0A22-CF86-DA8E-596D4DD40139}"/>
              </a:ext>
            </a:extLst>
          </p:cNvPr>
          <p:cNvSpPr>
            <a:spLocks noGrp="1"/>
          </p:cNvSpPr>
          <p:nvPr>
            <p:ph type="title"/>
          </p:nvPr>
        </p:nvSpPr>
        <p:spPr/>
        <p:txBody>
          <a:bodyPr/>
          <a:lstStyle/>
          <a:p>
            <a:pPr algn="ctr"/>
            <a:r>
              <a:rPr lang="fr-FR" dirty="0"/>
              <a:t>Questions de fin de cours</a:t>
            </a:r>
          </a:p>
        </p:txBody>
      </p:sp>
      <p:sp>
        <p:nvSpPr>
          <p:cNvPr id="4" name="Espace réservé de la date 3">
            <a:extLst>
              <a:ext uri="{FF2B5EF4-FFF2-40B4-BE49-F238E27FC236}">
                <a16:creationId xmlns:a16="http://schemas.microsoft.com/office/drawing/2014/main" id="{493514B3-210D-B517-E92B-8B21B258A692}"/>
              </a:ext>
            </a:extLst>
          </p:cNvPr>
          <p:cNvSpPr>
            <a:spLocks noGrp="1"/>
          </p:cNvSpPr>
          <p:nvPr>
            <p:ph type="dt" sz="half" idx="10"/>
          </p:nvPr>
        </p:nvSpPr>
        <p:spPr/>
        <p:txBody>
          <a:bodyPr/>
          <a:lstStyle/>
          <a:p>
            <a:fld id="{506D3A98-590D-4D30-A6AD-0BF50CE5F16A}" type="datetime1">
              <a:rPr lang="fr-FR" smtClean="0"/>
              <a:t>18/11/2025</a:t>
            </a:fld>
            <a:endParaRPr lang="fr-FR"/>
          </a:p>
        </p:txBody>
      </p:sp>
      <p:sp>
        <p:nvSpPr>
          <p:cNvPr id="5" name="Espace réservé du numéro de diapositive 4">
            <a:extLst>
              <a:ext uri="{FF2B5EF4-FFF2-40B4-BE49-F238E27FC236}">
                <a16:creationId xmlns:a16="http://schemas.microsoft.com/office/drawing/2014/main" id="{2EAA4AAE-97FE-DDCC-8AE9-25603FEFD7EF}"/>
              </a:ext>
            </a:extLst>
          </p:cNvPr>
          <p:cNvSpPr>
            <a:spLocks noGrp="1"/>
          </p:cNvSpPr>
          <p:nvPr>
            <p:ph type="sldNum" sz="quarter" idx="12"/>
          </p:nvPr>
        </p:nvSpPr>
        <p:spPr/>
        <p:txBody>
          <a:bodyPr/>
          <a:lstStyle/>
          <a:p>
            <a:fld id="{137EA85A-0942-4B67-9F2B-F541EC90805B}" type="slidenum">
              <a:rPr lang="fr-FR" smtClean="0"/>
              <a:t>18</a:t>
            </a:fld>
            <a:endParaRPr lang="fr-FR"/>
          </a:p>
        </p:txBody>
      </p:sp>
      <p:pic>
        <p:nvPicPr>
          <p:cNvPr id="6" name="Image 5" descr="Une image contenant personne, sol, plein air&#10;&#10;Le contenu généré par l’IA peut être incorrect.">
            <a:extLst>
              <a:ext uri="{FF2B5EF4-FFF2-40B4-BE49-F238E27FC236}">
                <a16:creationId xmlns:a16="http://schemas.microsoft.com/office/drawing/2014/main" id="{6DAAFDE2-1FB5-78B1-9E35-67DC6A8EA9C5}"/>
              </a:ext>
            </a:extLst>
          </p:cNvPr>
          <p:cNvPicPr>
            <a:picLocks noChangeAspect="1"/>
          </p:cNvPicPr>
          <p:nvPr/>
        </p:nvPicPr>
        <p:blipFill>
          <a:blip r:embed="rId2"/>
          <a:stretch>
            <a:fillRect/>
          </a:stretch>
        </p:blipFill>
        <p:spPr>
          <a:xfrm>
            <a:off x="420677" y="1033921"/>
            <a:ext cx="1356360" cy="1234635"/>
          </a:xfrm>
          <a:prstGeom prst="rect">
            <a:avLst/>
          </a:prstGeom>
        </p:spPr>
      </p:pic>
      <p:sp>
        <p:nvSpPr>
          <p:cNvPr id="7" name="ZoneTexte 6">
            <a:extLst>
              <a:ext uri="{FF2B5EF4-FFF2-40B4-BE49-F238E27FC236}">
                <a16:creationId xmlns:a16="http://schemas.microsoft.com/office/drawing/2014/main" id="{EDD7CD07-E29B-269B-F5E6-965A73BA8EC8}"/>
              </a:ext>
            </a:extLst>
          </p:cNvPr>
          <p:cNvSpPr txBox="1"/>
          <p:nvPr/>
        </p:nvSpPr>
        <p:spPr>
          <a:xfrm>
            <a:off x="4087815" y="1376757"/>
            <a:ext cx="2785427" cy="923330"/>
          </a:xfrm>
          <a:prstGeom prst="rect">
            <a:avLst/>
          </a:prstGeom>
          <a:noFill/>
        </p:spPr>
        <p:txBody>
          <a:bodyPr wrap="square" rtlCol="0">
            <a:spAutoFit/>
          </a:bodyPr>
          <a:lstStyle/>
          <a:p>
            <a:r>
              <a:rPr lang="fr-FR" dirty="0"/>
              <a:t>Si le PVC est chargé négativement, pourquoi la bille est attirée ?</a:t>
            </a:r>
          </a:p>
        </p:txBody>
      </p:sp>
      <p:pic>
        <p:nvPicPr>
          <p:cNvPr id="8" name="Image 7" descr="Une image contenant diagramme&#10;&#10;Le contenu généré par l’IA peut être incorrect.">
            <a:extLst>
              <a:ext uri="{FF2B5EF4-FFF2-40B4-BE49-F238E27FC236}">
                <a16:creationId xmlns:a16="http://schemas.microsoft.com/office/drawing/2014/main" id="{A399FD9C-E6C4-5238-E173-290BCE583DF5}"/>
              </a:ext>
            </a:extLst>
          </p:cNvPr>
          <p:cNvPicPr>
            <a:picLocks noChangeAspect="1"/>
          </p:cNvPicPr>
          <p:nvPr/>
        </p:nvPicPr>
        <p:blipFill>
          <a:blip r:embed="rId3"/>
          <a:stretch>
            <a:fillRect/>
          </a:stretch>
        </p:blipFill>
        <p:spPr>
          <a:xfrm>
            <a:off x="1897065" y="1022096"/>
            <a:ext cx="1760535" cy="1009919"/>
          </a:xfrm>
          <a:prstGeom prst="rect">
            <a:avLst/>
          </a:prstGeom>
        </p:spPr>
      </p:pic>
      <p:pic>
        <p:nvPicPr>
          <p:cNvPr id="9" name="Image 8" descr="Une image contenant capture d’écran, ligne, Parallèle, diagramme&#10;&#10;Le contenu généré par l’IA peut être incorrect.">
            <a:extLst>
              <a:ext uri="{FF2B5EF4-FFF2-40B4-BE49-F238E27FC236}">
                <a16:creationId xmlns:a16="http://schemas.microsoft.com/office/drawing/2014/main" id="{80D5AD47-C8ED-AA06-83FD-BABC76B15022}"/>
              </a:ext>
            </a:extLst>
          </p:cNvPr>
          <p:cNvPicPr>
            <a:picLocks noChangeAspect="1"/>
          </p:cNvPicPr>
          <p:nvPr/>
        </p:nvPicPr>
        <p:blipFill>
          <a:blip r:embed="rId4"/>
          <a:stretch>
            <a:fillRect/>
          </a:stretch>
        </p:blipFill>
        <p:spPr>
          <a:xfrm>
            <a:off x="188019" y="2137400"/>
            <a:ext cx="1687859" cy="1719466"/>
          </a:xfrm>
          <a:prstGeom prst="rect">
            <a:avLst/>
          </a:prstGeom>
        </p:spPr>
      </p:pic>
      <p:sp>
        <p:nvSpPr>
          <p:cNvPr id="10" name="ZoneTexte 9">
            <a:extLst>
              <a:ext uri="{FF2B5EF4-FFF2-40B4-BE49-F238E27FC236}">
                <a16:creationId xmlns:a16="http://schemas.microsoft.com/office/drawing/2014/main" id="{9273BED3-748D-1D57-F6F4-E2D81BFD29BD}"/>
              </a:ext>
            </a:extLst>
          </p:cNvPr>
          <p:cNvSpPr txBox="1"/>
          <p:nvPr/>
        </p:nvSpPr>
        <p:spPr>
          <a:xfrm>
            <a:off x="1897065" y="2830108"/>
            <a:ext cx="4539293" cy="923330"/>
          </a:xfrm>
          <a:prstGeom prst="rect">
            <a:avLst/>
          </a:prstGeom>
          <a:noFill/>
        </p:spPr>
        <p:txBody>
          <a:bodyPr wrap="square" rtlCol="0">
            <a:spAutoFit/>
          </a:bodyPr>
          <a:lstStyle/>
          <a:p>
            <a:r>
              <a:rPr lang="fr-FR" dirty="0"/>
              <a:t>On amène du PVC chargé à proximité d’un électroscope, expliquer ce qu’il se passe au niveau de la zone entourée</a:t>
            </a:r>
          </a:p>
        </p:txBody>
      </p:sp>
      <p:pic>
        <p:nvPicPr>
          <p:cNvPr id="12" name="Image 11" descr="Une image contenant personne, habits, Visage humain, mur&#10;&#10;Le contenu généré par l’IA peut être incorrect.">
            <a:extLst>
              <a:ext uri="{FF2B5EF4-FFF2-40B4-BE49-F238E27FC236}">
                <a16:creationId xmlns:a16="http://schemas.microsoft.com/office/drawing/2014/main" id="{45BD039E-6A84-F95F-E6C0-549951BA7B63}"/>
              </a:ext>
            </a:extLst>
          </p:cNvPr>
          <p:cNvPicPr>
            <a:picLocks noChangeAspect="1"/>
          </p:cNvPicPr>
          <p:nvPr/>
        </p:nvPicPr>
        <p:blipFill>
          <a:blip r:embed="rId5"/>
          <a:stretch>
            <a:fillRect/>
          </a:stretch>
        </p:blipFill>
        <p:spPr>
          <a:xfrm>
            <a:off x="209206" y="4058757"/>
            <a:ext cx="1687859" cy="1405826"/>
          </a:xfrm>
          <a:prstGeom prst="rect">
            <a:avLst/>
          </a:prstGeom>
        </p:spPr>
      </p:pic>
      <p:pic>
        <p:nvPicPr>
          <p:cNvPr id="13" name="Image 12" descr="Une image contenant chaussures, chaussure, personne, Cheville&#10;&#10;Le contenu généré par l’IA peut être incorrect.">
            <a:extLst>
              <a:ext uri="{FF2B5EF4-FFF2-40B4-BE49-F238E27FC236}">
                <a16:creationId xmlns:a16="http://schemas.microsoft.com/office/drawing/2014/main" id="{F8ADB8D0-2B4A-03F4-EB18-B4B39C3AD584}"/>
              </a:ext>
            </a:extLst>
          </p:cNvPr>
          <p:cNvPicPr>
            <a:picLocks noChangeAspect="1"/>
          </p:cNvPicPr>
          <p:nvPr/>
        </p:nvPicPr>
        <p:blipFill>
          <a:blip r:embed="rId6"/>
          <a:stretch>
            <a:fillRect/>
          </a:stretch>
        </p:blipFill>
        <p:spPr>
          <a:xfrm>
            <a:off x="105873" y="5510607"/>
            <a:ext cx="1602740" cy="1303020"/>
          </a:xfrm>
          <a:prstGeom prst="rect">
            <a:avLst/>
          </a:prstGeom>
        </p:spPr>
      </p:pic>
      <p:pic>
        <p:nvPicPr>
          <p:cNvPr id="11" name="Image 10" descr="Une image contenant compteur, appareil, Instrument de mesure, jauge&#10;&#10;Le contenu généré par l’IA peut être incorrect.">
            <a:extLst>
              <a:ext uri="{FF2B5EF4-FFF2-40B4-BE49-F238E27FC236}">
                <a16:creationId xmlns:a16="http://schemas.microsoft.com/office/drawing/2014/main" id="{A2766211-CC1B-3FCB-D177-E0B10114D4D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98880" y="4157221"/>
            <a:ext cx="1645920" cy="883920"/>
          </a:xfrm>
          <a:prstGeom prst="rect">
            <a:avLst/>
          </a:prstGeom>
        </p:spPr>
      </p:pic>
      <p:sp>
        <p:nvSpPr>
          <p:cNvPr id="14" name="ZoneTexte 13">
            <a:extLst>
              <a:ext uri="{FF2B5EF4-FFF2-40B4-BE49-F238E27FC236}">
                <a16:creationId xmlns:a16="http://schemas.microsoft.com/office/drawing/2014/main" id="{C045E73F-8DD0-F4A2-826A-317B15C046F7}"/>
              </a:ext>
            </a:extLst>
          </p:cNvPr>
          <p:cNvSpPr txBox="1"/>
          <p:nvPr/>
        </p:nvSpPr>
        <p:spPr>
          <a:xfrm>
            <a:off x="2021840" y="5521146"/>
            <a:ext cx="4539293" cy="1200329"/>
          </a:xfrm>
          <a:prstGeom prst="rect">
            <a:avLst/>
          </a:prstGeom>
          <a:noFill/>
        </p:spPr>
        <p:txBody>
          <a:bodyPr wrap="square" rtlCol="0">
            <a:spAutoFit/>
          </a:bodyPr>
          <a:lstStyle/>
          <a:p>
            <a:r>
              <a:rPr lang="fr-FR" dirty="0"/>
              <a:t>Expliquer pourquoi les cheveux se lèvent lorsque la personne touche la boule à 100 000V. Que se passe-t-il si on retire l’isolant sur lequel il est posé ?</a:t>
            </a:r>
          </a:p>
        </p:txBody>
      </p:sp>
      <p:pic>
        <p:nvPicPr>
          <p:cNvPr id="15" name="Image 14" descr="Une image contenant capture d’écran, conception&#10;&#10;Le contenu généré par l’IA peut être incorrect.">
            <a:extLst>
              <a:ext uri="{FF2B5EF4-FFF2-40B4-BE49-F238E27FC236}">
                <a16:creationId xmlns:a16="http://schemas.microsoft.com/office/drawing/2014/main" id="{82D1E813-20F7-61BB-9DB3-417C00DFD6E9}"/>
              </a:ext>
            </a:extLst>
          </p:cNvPr>
          <p:cNvPicPr>
            <a:picLocks noChangeAspect="1"/>
          </p:cNvPicPr>
          <p:nvPr/>
        </p:nvPicPr>
        <p:blipFill>
          <a:blip r:embed="rId8"/>
          <a:stretch>
            <a:fillRect/>
          </a:stretch>
        </p:blipFill>
        <p:spPr>
          <a:xfrm>
            <a:off x="6982027" y="1398447"/>
            <a:ext cx="2503878" cy="923330"/>
          </a:xfrm>
          <a:prstGeom prst="rect">
            <a:avLst/>
          </a:prstGeom>
        </p:spPr>
      </p:pic>
      <p:sp>
        <p:nvSpPr>
          <p:cNvPr id="17" name="ZoneTexte 16">
            <a:extLst>
              <a:ext uri="{FF2B5EF4-FFF2-40B4-BE49-F238E27FC236}">
                <a16:creationId xmlns:a16="http://schemas.microsoft.com/office/drawing/2014/main" id="{A748BDF2-973F-48E7-724E-76FAEC67836D}"/>
              </a:ext>
            </a:extLst>
          </p:cNvPr>
          <p:cNvSpPr txBox="1"/>
          <p:nvPr/>
        </p:nvSpPr>
        <p:spPr>
          <a:xfrm>
            <a:off x="9594691" y="1355475"/>
            <a:ext cx="2491437" cy="646331"/>
          </a:xfrm>
          <a:prstGeom prst="rect">
            <a:avLst/>
          </a:prstGeom>
          <a:noFill/>
        </p:spPr>
        <p:txBody>
          <a:bodyPr wrap="square" rtlCol="0">
            <a:spAutoFit/>
          </a:bodyPr>
          <a:lstStyle/>
          <a:p>
            <a:r>
              <a:rPr lang="fr-FR" dirty="0"/>
              <a:t>que font les boules ? expliquer</a:t>
            </a:r>
          </a:p>
        </p:txBody>
      </p:sp>
      <p:sp>
        <p:nvSpPr>
          <p:cNvPr id="18" name="Rectangle 17">
            <a:extLst>
              <a:ext uri="{FF2B5EF4-FFF2-40B4-BE49-F238E27FC236}">
                <a16:creationId xmlns:a16="http://schemas.microsoft.com/office/drawing/2014/main" id="{55555BB8-AABF-2758-7874-7B127DD3A23E}"/>
              </a:ext>
            </a:extLst>
          </p:cNvPr>
          <p:cNvSpPr/>
          <p:nvPr/>
        </p:nvSpPr>
        <p:spPr>
          <a:xfrm>
            <a:off x="105872" y="1022096"/>
            <a:ext cx="6630207" cy="583590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108ECA84-4456-BB10-48F2-0F88FF17F789}"/>
              </a:ext>
            </a:extLst>
          </p:cNvPr>
          <p:cNvSpPr/>
          <p:nvPr/>
        </p:nvSpPr>
        <p:spPr>
          <a:xfrm>
            <a:off x="6818226" y="1022096"/>
            <a:ext cx="5368788" cy="583590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0" name="Image 19" descr="Une image contenant texte, horloge, Grillage, compteur&#10;&#10;Le contenu généré par l’IA peut être incorrect.">
            <a:extLst>
              <a:ext uri="{FF2B5EF4-FFF2-40B4-BE49-F238E27FC236}">
                <a16:creationId xmlns:a16="http://schemas.microsoft.com/office/drawing/2014/main" id="{3B96FF90-4D7C-1476-66D4-154B7650C81F}"/>
              </a:ext>
            </a:extLst>
          </p:cNvPr>
          <p:cNvPicPr>
            <a:picLocks noChangeAspect="1"/>
          </p:cNvPicPr>
          <p:nvPr/>
        </p:nvPicPr>
        <p:blipFill>
          <a:blip r:embed="rId9"/>
          <a:stretch>
            <a:fillRect/>
          </a:stretch>
        </p:blipFill>
        <p:spPr>
          <a:xfrm>
            <a:off x="6873242" y="2541270"/>
            <a:ext cx="3314700" cy="1775460"/>
          </a:xfrm>
          <a:prstGeom prst="rect">
            <a:avLst/>
          </a:prstGeom>
        </p:spPr>
      </p:pic>
      <p:sp>
        <p:nvSpPr>
          <p:cNvPr id="21" name="ZoneTexte 20">
            <a:extLst>
              <a:ext uri="{FF2B5EF4-FFF2-40B4-BE49-F238E27FC236}">
                <a16:creationId xmlns:a16="http://schemas.microsoft.com/office/drawing/2014/main" id="{4F289F42-0283-B3C7-9439-1573E75A70B3}"/>
              </a:ext>
            </a:extLst>
          </p:cNvPr>
          <p:cNvSpPr txBox="1"/>
          <p:nvPr/>
        </p:nvSpPr>
        <p:spPr>
          <a:xfrm>
            <a:off x="10242958" y="2994660"/>
            <a:ext cx="2062179" cy="923330"/>
          </a:xfrm>
          <a:prstGeom prst="rect">
            <a:avLst/>
          </a:prstGeom>
          <a:noFill/>
        </p:spPr>
        <p:txBody>
          <a:bodyPr wrap="square" rtlCol="0">
            <a:spAutoFit/>
          </a:bodyPr>
          <a:lstStyle/>
          <a:p>
            <a:r>
              <a:rPr lang="fr-FR" dirty="0"/>
              <a:t>Pourquoi les feuilles d’aluminium se lèvent ?</a:t>
            </a:r>
          </a:p>
        </p:txBody>
      </p:sp>
      <p:grpSp>
        <p:nvGrpSpPr>
          <p:cNvPr id="22" name="Groupe 21">
            <a:extLst>
              <a:ext uri="{FF2B5EF4-FFF2-40B4-BE49-F238E27FC236}">
                <a16:creationId xmlns:a16="http://schemas.microsoft.com/office/drawing/2014/main" id="{48A61282-14DB-81C2-266F-FB1E046563E7}"/>
              </a:ext>
            </a:extLst>
          </p:cNvPr>
          <p:cNvGrpSpPr/>
          <p:nvPr/>
        </p:nvGrpSpPr>
        <p:grpSpPr>
          <a:xfrm>
            <a:off x="7003222" y="4599181"/>
            <a:ext cx="3054740" cy="1774778"/>
            <a:chOff x="1554480" y="4645072"/>
            <a:chExt cx="3054740" cy="1774778"/>
          </a:xfrm>
        </p:grpSpPr>
        <p:sp>
          <p:nvSpPr>
            <p:cNvPr id="23" name="Ellipse 22">
              <a:extLst>
                <a:ext uri="{FF2B5EF4-FFF2-40B4-BE49-F238E27FC236}">
                  <a16:creationId xmlns:a16="http://schemas.microsoft.com/office/drawing/2014/main" id="{FDD8FD88-564D-84DC-F3A9-C9DCB6EB19AE}"/>
                </a:ext>
              </a:extLst>
            </p:cNvPr>
            <p:cNvSpPr/>
            <p:nvPr/>
          </p:nvSpPr>
          <p:spPr>
            <a:xfrm>
              <a:off x="3276600" y="4970611"/>
              <a:ext cx="784860" cy="721529"/>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lèche : pentagone 23">
              <a:extLst>
                <a:ext uri="{FF2B5EF4-FFF2-40B4-BE49-F238E27FC236}">
                  <a16:creationId xmlns:a16="http://schemas.microsoft.com/office/drawing/2014/main" id="{AA307C59-B01D-C4C0-A788-B7A79EE154DD}"/>
                </a:ext>
              </a:extLst>
            </p:cNvPr>
            <p:cNvSpPr/>
            <p:nvPr/>
          </p:nvSpPr>
          <p:spPr>
            <a:xfrm>
              <a:off x="1958340" y="5206552"/>
              <a:ext cx="876300" cy="211268"/>
            </a:xfrm>
            <a:prstGeom prst="homePlate">
              <a:avLst>
                <a:gd name="adj" fmla="val 105781"/>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path path="circle">
                <a:fillToRect l="50000" t="50000" r="50000" b="50000"/>
              </a:path>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ZoneTexte 24">
              <a:extLst>
                <a:ext uri="{FF2B5EF4-FFF2-40B4-BE49-F238E27FC236}">
                  <a16:creationId xmlns:a16="http://schemas.microsoft.com/office/drawing/2014/main" id="{D43EAECD-13CE-90A6-2069-741E1E3D725B}"/>
                </a:ext>
              </a:extLst>
            </p:cNvPr>
            <p:cNvSpPr txBox="1"/>
            <p:nvPr/>
          </p:nvSpPr>
          <p:spPr>
            <a:xfrm>
              <a:off x="3276600" y="4942854"/>
              <a:ext cx="289560" cy="369332"/>
            </a:xfrm>
            <a:prstGeom prst="rect">
              <a:avLst/>
            </a:prstGeom>
            <a:noFill/>
          </p:spPr>
          <p:txBody>
            <a:bodyPr wrap="square" rtlCol="0">
              <a:spAutoFit/>
            </a:bodyPr>
            <a:lstStyle/>
            <a:p>
              <a:r>
                <a:rPr lang="fr-FR" dirty="0"/>
                <a:t>+</a:t>
              </a:r>
            </a:p>
          </p:txBody>
        </p:sp>
        <p:sp>
          <p:nvSpPr>
            <p:cNvPr id="26" name="ZoneTexte 25">
              <a:extLst>
                <a:ext uri="{FF2B5EF4-FFF2-40B4-BE49-F238E27FC236}">
                  <a16:creationId xmlns:a16="http://schemas.microsoft.com/office/drawing/2014/main" id="{03A8A856-95FA-8157-A9E0-1181C3A511D6}"/>
                </a:ext>
              </a:extLst>
            </p:cNvPr>
            <p:cNvSpPr txBox="1"/>
            <p:nvPr/>
          </p:nvSpPr>
          <p:spPr>
            <a:xfrm>
              <a:off x="3398520" y="4837220"/>
              <a:ext cx="289560" cy="369332"/>
            </a:xfrm>
            <a:prstGeom prst="rect">
              <a:avLst/>
            </a:prstGeom>
            <a:noFill/>
          </p:spPr>
          <p:txBody>
            <a:bodyPr wrap="square" rtlCol="0">
              <a:spAutoFit/>
            </a:bodyPr>
            <a:lstStyle/>
            <a:p>
              <a:r>
                <a:rPr lang="fr-FR" dirty="0"/>
                <a:t>+</a:t>
              </a:r>
            </a:p>
          </p:txBody>
        </p:sp>
        <p:sp>
          <p:nvSpPr>
            <p:cNvPr id="27" name="ZoneTexte 26">
              <a:extLst>
                <a:ext uri="{FF2B5EF4-FFF2-40B4-BE49-F238E27FC236}">
                  <a16:creationId xmlns:a16="http://schemas.microsoft.com/office/drawing/2014/main" id="{7AB642BD-A3C7-05EA-EC03-4A9F84D5E494}"/>
                </a:ext>
              </a:extLst>
            </p:cNvPr>
            <p:cNvSpPr txBox="1"/>
            <p:nvPr/>
          </p:nvSpPr>
          <p:spPr>
            <a:xfrm>
              <a:off x="3562350" y="4837220"/>
              <a:ext cx="289560" cy="369332"/>
            </a:xfrm>
            <a:prstGeom prst="rect">
              <a:avLst/>
            </a:prstGeom>
            <a:noFill/>
          </p:spPr>
          <p:txBody>
            <a:bodyPr wrap="square" rtlCol="0">
              <a:spAutoFit/>
            </a:bodyPr>
            <a:lstStyle/>
            <a:p>
              <a:r>
                <a:rPr lang="fr-FR" dirty="0"/>
                <a:t>+</a:t>
              </a:r>
            </a:p>
          </p:txBody>
        </p:sp>
        <p:sp>
          <p:nvSpPr>
            <p:cNvPr id="28" name="ZoneTexte 27">
              <a:extLst>
                <a:ext uri="{FF2B5EF4-FFF2-40B4-BE49-F238E27FC236}">
                  <a16:creationId xmlns:a16="http://schemas.microsoft.com/office/drawing/2014/main" id="{ACD7312E-1008-6477-D2BC-8A553ED47057}"/>
                </a:ext>
              </a:extLst>
            </p:cNvPr>
            <p:cNvSpPr txBox="1"/>
            <p:nvPr/>
          </p:nvSpPr>
          <p:spPr>
            <a:xfrm>
              <a:off x="3693824" y="4895348"/>
              <a:ext cx="289560" cy="369332"/>
            </a:xfrm>
            <a:prstGeom prst="rect">
              <a:avLst/>
            </a:prstGeom>
            <a:noFill/>
          </p:spPr>
          <p:txBody>
            <a:bodyPr wrap="square" rtlCol="0">
              <a:spAutoFit/>
            </a:bodyPr>
            <a:lstStyle/>
            <a:p>
              <a:r>
                <a:rPr lang="fr-FR" dirty="0"/>
                <a:t>+</a:t>
              </a:r>
            </a:p>
          </p:txBody>
        </p:sp>
        <p:sp>
          <p:nvSpPr>
            <p:cNvPr id="29" name="ZoneTexte 28">
              <a:extLst>
                <a:ext uri="{FF2B5EF4-FFF2-40B4-BE49-F238E27FC236}">
                  <a16:creationId xmlns:a16="http://schemas.microsoft.com/office/drawing/2014/main" id="{2E4A8A1D-B43E-BB6C-D1C4-6F0B88921B4E}"/>
                </a:ext>
              </a:extLst>
            </p:cNvPr>
            <p:cNvSpPr txBox="1"/>
            <p:nvPr/>
          </p:nvSpPr>
          <p:spPr>
            <a:xfrm>
              <a:off x="3780735" y="4982388"/>
              <a:ext cx="289560" cy="369332"/>
            </a:xfrm>
            <a:prstGeom prst="rect">
              <a:avLst/>
            </a:prstGeom>
            <a:noFill/>
          </p:spPr>
          <p:txBody>
            <a:bodyPr wrap="square" rtlCol="0">
              <a:spAutoFit/>
            </a:bodyPr>
            <a:lstStyle/>
            <a:p>
              <a:r>
                <a:rPr lang="fr-FR" dirty="0"/>
                <a:t>+</a:t>
              </a:r>
            </a:p>
          </p:txBody>
        </p:sp>
        <p:sp>
          <p:nvSpPr>
            <p:cNvPr id="30" name="ZoneTexte 29">
              <a:extLst>
                <a:ext uri="{FF2B5EF4-FFF2-40B4-BE49-F238E27FC236}">
                  <a16:creationId xmlns:a16="http://schemas.microsoft.com/office/drawing/2014/main" id="{66AD7B98-8855-21C3-CA8C-059479E6C601}"/>
                </a:ext>
              </a:extLst>
            </p:cNvPr>
            <p:cNvSpPr txBox="1"/>
            <p:nvPr/>
          </p:nvSpPr>
          <p:spPr>
            <a:xfrm>
              <a:off x="3825240" y="5107771"/>
              <a:ext cx="289560" cy="369332"/>
            </a:xfrm>
            <a:prstGeom prst="rect">
              <a:avLst/>
            </a:prstGeom>
            <a:noFill/>
          </p:spPr>
          <p:txBody>
            <a:bodyPr wrap="square" rtlCol="0">
              <a:spAutoFit/>
            </a:bodyPr>
            <a:lstStyle/>
            <a:p>
              <a:r>
                <a:rPr lang="fr-FR" dirty="0"/>
                <a:t>+</a:t>
              </a:r>
            </a:p>
          </p:txBody>
        </p:sp>
        <p:sp>
          <p:nvSpPr>
            <p:cNvPr id="31" name="ZoneTexte 30">
              <a:extLst>
                <a:ext uri="{FF2B5EF4-FFF2-40B4-BE49-F238E27FC236}">
                  <a16:creationId xmlns:a16="http://schemas.microsoft.com/office/drawing/2014/main" id="{2495790E-2FF9-39DC-F05B-226B6B13CFAE}"/>
                </a:ext>
              </a:extLst>
            </p:cNvPr>
            <p:cNvSpPr txBox="1"/>
            <p:nvPr/>
          </p:nvSpPr>
          <p:spPr>
            <a:xfrm>
              <a:off x="3832860" y="5229746"/>
              <a:ext cx="289560" cy="369332"/>
            </a:xfrm>
            <a:prstGeom prst="rect">
              <a:avLst/>
            </a:prstGeom>
            <a:noFill/>
          </p:spPr>
          <p:txBody>
            <a:bodyPr wrap="square" rtlCol="0">
              <a:spAutoFit/>
            </a:bodyPr>
            <a:lstStyle/>
            <a:p>
              <a:r>
                <a:rPr lang="fr-FR" dirty="0"/>
                <a:t>+</a:t>
              </a:r>
            </a:p>
          </p:txBody>
        </p:sp>
        <p:sp>
          <p:nvSpPr>
            <p:cNvPr id="32" name="ZoneTexte 31">
              <a:extLst>
                <a:ext uri="{FF2B5EF4-FFF2-40B4-BE49-F238E27FC236}">
                  <a16:creationId xmlns:a16="http://schemas.microsoft.com/office/drawing/2014/main" id="{646D498A-C719-3087-95A4-6831B780D2B3}"/>
                </a:ext>
              </a:extLst>
            </p:cNvPr>
            <p:cNvSpPr txBox="1"/>
            <p:nvPr/>
          </p:nvSpPr>
          <p:spPr>
            <a:xfrm>
              <a:off x="3733192" y="5334585"/>
              <a:ext cx="289560" cy="369332"/>
            </a:xfrm>
            <a:prstGeom prst="rect">
              <a:avLst/>
            </a:prstGeom>
            <a:noFill/>
          </p:spPr>
          <p:txBody>
            <a:bodyPr wrap="square" rtlCol="0">
              <a:spAutoFit/>
            </a:bodyPr>
            <a:lstStyle/>
            <a:p>
              <a:r>
                <a:rPr lang="fr-FR" dirty="0"/>
                <a:t>+</a:t>
              </a:r>
            </a:p>
          </p:txBody>
        </p:sp>
        <p:sp>
          <p:nvSpPr>
            <p:cNvPr id="33" name="ZoneTexte 32">
              <a:extLst>
                <a:ext uri="{FF2B5EF4-FFF2-40B4-BE49-F238E27FC236}">
                  <a16:creationId xmlns:a16="http://schemas.microsoft.com/office/drawing/2014/main" id="{273748A5-14B5-937A-88D4-6C1E698181B9}"/>
                </a:ext>
              </a:extLst>
            </p:cNvPr>
            <p:cNvSpPr txBox="1"/>
            <p:nvPr/>
          </p:nvSpPr>
          <p:spPr>
            <a:xfrm>
              <a:off x="3635955" y="5404490"/>
              <a:ext cx="289560" cy="369332"/>
            </a:xfrm>
            <a:prstGeom prst="rect">
              <a:avLst/>
            </a:prstGeom>
            <a:noFill/>
          </p:spPr>
          <p:txBody>
            <a:bodyPr wrap="square" rtlCol="0">
              <a:spAutoFit/>
            </a:bodyPr>
            <a:lstStyle/>
            <a:p>
              <a:r>
                <a:rPr lang="fr-FR" dirty="0"/>
                <a:t>+</a:t>
              </a:r>
            </a:p>
          </p:txBody>
        </p:sp>
        <p:sp>
          <p:nvSpPr>
            <p:cNvPr id="34" name="ZoneTexte 33">
              <a:extLst>
                <a:ext uri="{FF2B5EF4-FFF2-40B4-BE49-F238E27FC236}">
                  <a16:creationId xmlns:a16="http://schemas.microsoft.com/office/drawing/2014/main" id="{CF0D2CDB-23A4-6CFC-F4E1-B25876563A9D}"/>
                </a:ext>
              </a:extLst>
            </p:cNvPr>
            <p:cNvSpPr txBox="1"/>
            <p:nvPr/>
          </p:nvSpPr>
          <p:spPr>
            <a:xfrm>
              <a:off x="3513428" y="5421625"/>
              <a:ext cx="289560" cy="369332"/>
            </a:xfrm>
            <a:prstGeom prst="rect">
              <a:avLst/>
            </a:prstGeom>
            <a:noFill/>
          </p:spPr>
          <p:txBody>
            <a:bodyPr wrap="square" rtlCol="0">
              <a:spAutoFit/>
            </a:bodyPr>
            <a:lstStyle/>
            <a:p>
              <a:r>
                <a:rPr lang="fr-FR" dirty="0"/>
                <a:t>+</a:t>
              </a:r>
            </a:p>
          </p:txBody>
        </p:sp>
        <p:sp>
          <p:nvSpPr>
            <p:cNvPr id="35" name="ZoneTexte 34">
              <a:extLst>
                <a:ext uri="{FF2B5EF4-FFF2-40B4-BE49-F238E27FC236}">
                  <a16:creationId xmlns:a16="http://schemas.microsoft.com/office/drawing/2014/main" id="{168808B3-8D66-50D9-CE2A-87B08250FF61}"/>
                </a:ext>
              </a:extLst>
            </p:cNvPr>
            <p:cNvSpPr txBox="1"/>
            <p:nvPr/>
          </p:nvSpPr>
          <p:spPr>
            <a:xfrm>
              <a:off x="3383584" y="5382091"/>
              <a:ext cx="289560" cy="369332"/>
            </a:xfrm>
            <a:prstGeom prst="rect">
              <a:avLst/>
            </a:prstGeom>
            <a:noFill/>
          </p:spPr>
          <p:txBody>
            <a:bodyPr wrap="square" rtlCol="0">
              <a:spAutoFit/>
            </a:bodyPr>
            <a:lstStyle/>
            <a:p>
              <a:r>
                <a:rPr lang="fr-FR" dirty="0"/>
                <a:t>+</a:t>
              </a:r>
            </a:p>
          </p:txBody>
        </p:sp>
        <p:sp>
          <p:nvSpPr>
            <p:cNvPr id="36" name="ZoneTexte 35">
              <a:extLst>
                <a:ext uri="{FF2B5EF4-FFF2-40B4-BE49-F238E27FC236}">
                  <a16:creationId xmlns:a16="http://schemas.microsoft.com/office/drawing/2014/main" id="{E134FE0B-77DA-6E62-8110-C07CBE208214}"/>
                </a:ext>
              </a:extLst>
            </p:cNvPr>
            <p:cNvSpPr txBox="1"/>
            <p:nvPr/>
          </p:nvSpPr>
          <p:spPr>
            <a:xfrm>
              <a:off x="3284326" y="5322808"/>
              <a:ext cx="289560" cy="369332"/>
            </a:xfrm>
            <a:prstGeom prst="rect">
              <a:avLst/>
            </a:prstGeom>
            <a:noFill/>
          </p:spPr>
          <p:txBody>
            <a:bodyPr wrap="square" rtlCol="0">
              <a:spAutoFit/>
            </a:bodyPr>
            <a:lstStyle/>
            <a:p>
              <a:r>
                <a:rPr lang="fr-FR" dirty="0"/>
                <a:t>+</a:t>
              </a:r>
            </a:p>
          </p:txBody>
        </p:sp>
        <p:sp>
          <p:nvSpPr>
            <p:cNvPr id="37" name="ZoneTexte 36">
              <a:extLst>
                <a:ext uri="{FF2B5EF4-FFF2-40B4-BE49-F238E27FC236}">
                  <a16:creationId xmlns:a16="http://schemas.microsoft.com/office/drawing/2014/main" id="{A7549FBC-45E2-25CD-1863-94B62F0AF3B2}"/>
                </a:ext>
              </a:extLst>
            </p:cNvPr>
            <p:cNvSpPr txBox="1"/>
            <p:nvPr/>
          </p:nvSpPr>
          <p:spPr>
            <a:xfrm>
              <a:off x="3208932" y="5197425"/>
              <a:ext cx="289560" cy="369332"/>
            </a:xfrm>
            <a:prstGeom prst="rect">
              <a:avLst/>
            </a:prstGeom>
            <a:noFill/>
          </p:spPr>
          <p:txBody>
            <a:bodyPr wrap="square" rtlCol="0">
              <a:spAutoFit/>
            </a:bodyPr>
            <a:lstStyle/>
            <a:p>
              <a:r>
                <a:rPr lang="fr-FR" dirty="0"/>
                <a:t>+</a:t>
              </a:r>
            </a:p>
          </p:txBody>
        </p:sp>
        <p:sp>
          <p:nvSpPr>
            <p:cNvPr id="38" name="ZoneTexte 37">
              <a:extLst>
                <a:ext uri="{FF2B5EF4-FFF2-40B4-BE49-F238E27FC236}">
                  <a16:creationId xmlns:a16="http://schemas.microsoft.com/office/drawing/2014/main" id="{7B30EBAD-BAFD-B02C-F4FE-C0B629020961}"/>
                </a:ext>
              </a:extLst>
            </p:cNvPr>
            <p:cNvSpPr txBox="1"/>
            <p:nvPr/>
          </p:nvSpPr>
          <p:spPr>
            <a:xfrm>
              <a:off x="3223161" y="5052293"/>
              <a:ext cx="289560" cy="369332"/>
            </a:xfrm>
            <a:prstGeom prst="rect">
              <a:avLst/>
            </a:prstGeom>
            <a:noFill/>
          </p:spPr>
          <p:txBody>
            <a:bodyPr wrap="square" rtlCol="0">
              <a:spAutoFit/>
            </a:bodyPr>
            <a:lstStyle/>
            <a:p>
              <a:r>
                <a:rPr lang="fr-FR" dirty="0"/>
                <a:t>+</a:t>
              </a:r>
            </a:p>
          </p:txBody>
        </p:sp>
        <p:sp>
          <p:nvSpPr>
            <p:cNvPr id="39" name="ZoneTexte 38">
              <a:extLst>
                <a:ext uri="{FF2B5EF4-FFF2-40B4-BE49-F238E27FC236}">
                  <a16:creationId xmlns:a16="http://schemas.microsoft.com/office/drawing/2014/main" id="{B7EDC1C5-27D2-4E69-41BB-6584450A5944}"/>
                </a:ext>
              </a:extLst>
            </p:cNvPr>
            <p:cNvSpPr txBox="1"/>
            <p:nvPr/>
          </p:nvSpPr>
          <p:spPr>
            <a:xfrm>
              <a:off x="2476500" y="5080014"/>
              <a:ext cx="289560" cy="369332"/>
            </a:xfrm>
            <a:prstGeom prst="rect">
              <a:avLst/>
            </a:prstGeom>
            <a:noFill/>
          </p:spPr>
          <p:txBody>
            <a:bodyPr wrap="square" rtlCol="0">
              <a:spAutoFit/>
            </a:bodyPr>
            <a:lstStyle/>
            <a:p>
              <a:r>
                <a:rPr lang="fr-FR" dirty="0"/>
                <a:t>-</a:t>
              </a:r>
            </a:p>
          </p:txBody>
        </p:sp>
        <p:sp>
          <p:nvSpPr>
            <p:cNvPr id="40" name="ZoneTexte 39">
              <a:extLst>
                <a:ext uri="{FF2B5EF4-FFF2-40B4-BE49-F238E27FC236}">
                  <a16:creationId xmlns:a16="http://schemas.microsoft.com/office/drawing/2014/main" id="{1BDB1DFB-15CA-A349-2A79-23D6EAE6FD9D}"/>
                </a:ext>
              </a:extLst>
            </p:cNvPr>
            <p:cNvSpPr txBox="1"/>
            <p:nvPr/>
          </p:nvSpPr>
          <p:spPr>
            <a:xfrm>
              <a:off x="2446020" y="5052293"/>
              <a:ext cx="289560" cy="369332"/>
            </a:xfrm>
            <a:prstGeom prst="rect">
              <a:avLst/>
            </a:prstGeom>
            <a:noFill/>
          </p:spPr>
          <p:txBody>
            <a:bodyPr wrap="square" rtlCol="0">
              <a:spAutoFit/>
            </a:bodyPr>
            <a:lstStyle/>
            <a:p>
              <a:r>
                <a:rPr lang="fr-FR" dirty="0"/>
                <a:t>-</a:t>
              </a:r>
            </a:p>
          </p:txBody>
        </p:sp>
        <p:sp>
          <p:nvSpPr>
            <p:cNvPr id="41" name="ZoneTexte 40">
              <a:extLst>
                <a:ext uri="{FF2B5EF4-FFF2-40B4-BE49-F238E27FC236}">
                  <a16:creationId xmlns:a16="http://schemas.microsoft.com/office/drawing/2014/main" id="{46424B60-FBEB-42BD-DF91-5C68867712F3}"/>
                </a:ext>
              </a:extLst>
            </p:cNvPr>
            <p:cNvSpPr txBox="1"/>
            <p:nvPr/>
          </p:nvSpPr>
          <p:spPr>
            <a:xfrm>
              <a:off x="2506068" y="5052293"/>
              <a:ext cx="289560" cy="369332"/>
            </a:xfrm>
            <a:prstGeom prst="rect">
              <a:avLst/>
            </a:prstGeom>
            <a:noFill/>
          </p:spPr>
          <p:txBody>
            <a:bodyPr wrap="square" rtlCol="0">
              <a:spAutoFit/>
            </a:bodyPr>
            <a:lstStyle/>
            <a:p>
              <a:r>
                <a:rPr lang="fr-FR" dirty="0"/>
                <a:t>-</a:t>
              </a:r>
            </a:p>
          </p:txBody>
        </p:sp>
        <p:sp>
          <p:nvSpPr>
            <p:cNvPr id="42" name="ZoneTexte 41">
              <a:extLst>
                <a:ext uri="{FF2B5EF4-FFF2-40B4-BE49-F238E27FC236}">
                  <a16:creationId xmlns:a16="http://schemas.microsoft.com/office/drawing/2014/main" id="{FC36809C-7243-9A41-F686-53CDAFA605CA}"/>
                </a:ext>
              </a:extLst>
            </p:cNvPr>
            <p:cNvSpPr txBox="1"/>
            <p:nvPr/>
          </p:nvSpPr>
          <p:spPr>
            <a:xfrm>
              <a:off x="2575560" y="5107735"/>
              <a:ext cx="289560" cy="369332"/>
            </a:xfrm>
            <a:prstGeom prst="rect">
              <a:avLst/>
            </a:prstGeom>
            <a:noFill/>
          </p:spPr>
          <p:txBody>
            <a:bodyPr wrap="square" rtlCol="0">
              <a:spAutoFit/>
            </a:bodyPr>
            <a:lstStyle/>
            <a:p>
              <a:r>
                <a:rPr lang="fr-FR" dirty="0"/>
                <a:t>-</a:t>
              </a:r>
            </a:p>
          </p:txBody>
        </p:sp>
        <p:sp>
          <p:nvSpPr>
            <p:cNvPr id="43" name="ZoneTexte 42">
              <a:extLst>
                <a:ext uri="{FF2B5EF4-FFF2-40B4-BE49-F238E27FC236}">
                  <a16:creationId xmlns:a16="http://schemas.microsoft.com/office/drawing/2014/main" id="{2F580410-52BE-5CAF-54CB-29AB986573D4}"/>
                </a:ext>
              </a:extLst>
            </p:cNvPr>
            <p:cNvSpPr txBox="1"/>
            <p:nvPr/>
          </p:nvSpPr>
          <p:spPr>
            <a:xfrm>
              <a:off x="2545080" y="5080014"/>
              <a:ext cx="289560" cy="369332"/>
            </a:xfrm>
            <a:prstGeom prst="rect">
              <a:avLst/>
            </a:prstGeom>
            <a:noFill/>
          </p:spPr>
          <p:txBody>
            <a:bodyPr wrap="square" rtlCol="0">
              <a:spAutoFit/>
            </a:bodyPr>
            <a:lstStyle/>
            <a:p>
              <a:r>
                <a:rPr lang="fr-FR" dirty="0"/>
                <a:t>-</a:t>
              </a:r>
            </a:p>
          </p:txBody>
        </p:sp>
        <p:sp>
          <p:nvSpPr>
            <p:cNvPr id="44" name="ZoneTexte 43">
              <a:extLst>
                <a:ext uri="{FF2B5EF4-FFF2-40B4-BE49-F238E27FC236}">
                  <a16:creationId xmlns:a16="http://schemas.microsoft.com/office/drawing/2014/main" id="{43A3950B-079B-442D-B435-2D58D08C91DD}"/>
                </a:ext>
              </a:extLst>
            </p:cNvPr>
            <p:cNvSpPr txBox="1"/>
            <p:nvPr/>
          </p:nvSpPr>
          <p:spPr>
            <a:xfrm>
              <a:off x="2605128" y="5080014"/>
              <a:ext cx="289560" cy="369332"/>
            </a:xfrm>
            <a:prstGeom prst="rect">
              <a:avLst/>
            </a:prstGeom>
            <a:noFill/>
          </p:spPr>
          <p:txBody>
            <a:bodyPr wrap="square" rtlCol="0">
              <a:spAutoFit/>
            </a:bodyPr>
            <a:lstStyle/>
            <a:p>
              <a:r>
                <a:rPr lang="fr-FR" dirty="0"/>
                <a:t>-</a:t>
              </a:r>
            </a:p>
          </p:txBody>
        </p:sp>
        <p:sp>
          <p:nvSpPr>
            <p:cNvPr id="45" name="ZoneTexte 44">
              <a:extLst>
                <a:ext uri="{FF2B5EF4-FFF2-40B4-BE49-F238E27FC236}">
                  <a16:creationId xmlns:a16="http://schemas.microsoft.com/office/drawing/2014/main" id="{5A7631AD-A5E0-14B4-33C1-F434F13AD69F}"/>
                </a:ext>
              </a:extLst>
            </p:cNvPr>
            <p:cNvSpPr txBox="1"/>
            <p:nvPr/>
          </p:nvSpPr>
          <p:spPr>
            <a:xfrm>
              <a:off x="2476500" y="5135456"/>
              <a:ext cx="289560" cy="369332"/>
            </a:xfrm>
            <a:prstGeom prst="rect">
              <a:avLst/>
            </a:prstGeom>
            <a:noFill/>
          </p:spPr>
          <p:txBody>
            <a:bodyPr wrap="square" rtlCol="0">
              <a:spAutoFit/>
            </a:bodyPr>
            <a:lstStyle/>
            <a:p>
              <a:r>
                <a:rPr lang="fr-FR" dirty="0"/>
                <a:t>-</a:t>
              </a:r>
            </a:p>
          </p:txBody>
        </p:sp>
        <p:sp>
          <p:nvSpPr>
            <p:cNvPr id="46" name="ZoneTexte 45">
              <a:extLst>
                <a:ext uri="{FF2B5EF4-FFF2-40B4-BE49-F238E27FC236}">
                  <a16:creationId xmlns:a16="http://schemas.microsoft.com/office/drawing/2014/main" id="{63832B47-B1C4-6086-57B6-CDA9A8EFBB6B}"/>
                </a:ext>
              </a:extLst>
            </p:cNvPr>
            <p:cNvSpPr txBox="1"/>
            <p:nvPr/>
          </p:nvSpPr>
          <p:spPr>
            <a:xfrm>
              <a:off x="2446020" y="5107735"/>
              <a:ext cx="289560" cy="369332"/>
            </a:xfrm>
            <a:prstGeom prst="rect">
              <a:avLst/>
            </a:prstGeom>
            <a:noFill/>
          </p:spPr>
          <p:txBody>
            <a:bodyPr wrap="square" rtlCol="0">
              <a:spAutoFit/>
            </a:bodyPr>
            <a:lstStyle/>
            <a:p>
              <a:r>
                <a:rPr lang="fr-FR" dirty="0"/>
                <a:t>-</a:t>
              </a:r>
            </a:p>
          </p:txBody>
        </p:sp>
        <p:sp>
          <p:nvSpPr>
            <p:cNvPr id="47" name="ZoneTexte 46">
              <a:extLst>
                <a:ext uri="{FF2B5EF4-FFF2-40B4-BE49-F238E27FC236}">
                  <a16:creationId xmlns:a16="http://schemas.microsoft.com/office/drawing/2014/main" id="{B39F535C-9EBF-546C-AA8F-95CC5AAB0548}"/>
                </a:ext>
              </a:extLst>
            </p:cNvPr>
            <p:cNvSpPr txBox="1"/>
            <p:nvPr/>
          </p:nvSpPr>
          <p:spPr>
            <a:xfrm>
              <a:off x="2506068" y="5107735"/>
              <a:ext cx="289560" cy="369332"/>
            </a:xfrm>
            <a:prstGeom prst="rect">
              <a:avLst/>
            </a:prstGeom>
            <a:noFill/>
          </p:spPr>
          <p:txBody>
            <a:bodyPr wrap="square" rtlCol="0">
              <a:spAutoFit/>
            </a:bodyPr>
            <a:lstStyle/>
            <a:p>
              <a:r>
                <a:rPr lang="fr-FR" dirty="0"/>
                <a:t>-</a:t>
              </a:r>
            </a:p>
          </p:txBody>
        </p:sp>
        <p:sp>
          <p:nvSpPr>
            <p:cNvPr id="48" name="ZoneTexte 47">
              <a:extLst>
                <a:ext uri="{FF2B5EF4-FFF2-40B4-BE49-F238E27FC236}">
                  <a16:creationId xmlns:a16="http://schemas.microsoft.com/office/drawing/2014/main" id="{C245C9F4-E0EE-B273-2710-1613467EDC6C}"/>
                </a:ext>
              </a:extLst>
            </p:cNvPr>
            <p:cNvSpPr txBox="1"/>
            <p:nvPr/>
          </p:nvSpPr>
          <p:spPr>
            <a:xfrm>
              <a:off x="2538569" y="5135456"/>
              <a:ext cx="289560" cy="369332"/>
            </a:xfrm>
            <a:prstGeom prst="rect">
              <a:avLst/>
            </a:prstGeom>
            <a:noFill/>
          </p:spPr>
          <p:txBody>
            <a:bodyPr wrap="square" rtlCol="0">
              <a:spAutoFit/>
            </a:bodyPr>
            <a:lstStyle/>
            <a:p>
              <a:r>
                <a:rPr lang="fr-FR" dirty="0"/>
                <a:t>-</a:t>
              </a:r>
            </a:p>
          </p:txBody>
        </p:sp>
        <p:sp>
          <p:nvSpPr>
            <p:cNvPr id="49" name="ZoneTexte 48">
              <a:extLst>
                <a:ext uri="{FF2B5EF4-FFF2-40B4-BE49-F238E27FC236}">
                  <a16:creationId xmlns:a16="http://schemas.microsoft.com/office/drawing/2014/main" id="{C1EA8E46-EEE5-1904-64DF-0F58EDA02347}"/>
                </a:ext>
              </a:extLst>
            </p:cNvPr>
            <p:cNvSpPr txBox="1"/>
            <p:nvPr/>
          </p:nvSpPr>
          <p:spPr>
            <a:xfrm>
              <a:off x="2640330" y="5107735"/>
              <a:ext cx="289560" cy="369332"/>
            </a:xfrm>
            <a:prstGeom prst="rect">
              <a:avLst/>
            </a:prstGeom>
            <a:noFill/>
          </p:spPr>
          <p:txBody>
            <a:bodyPr wrap="square" rtlCol="0">
              <a:spAutoFit/>
            </a:bodyPr>
            <a:lstStyle/>
            <a:p>
              <a:r>
                <a:rPr lang="fr-FR" dirty="0"/>
                <a:t>-</a:t>
              </a:r>
            </a:p>
          </p:txBody>
        </p:sp>
        <p:sp>
          <p:nvSpPr>
            <p:cNvPr id="50" name="ZoneTexte 49">
              <a:extLst>
                <a:ext uri="{FF2B5EF4-FFF2-40B4-BE49-F238E27FC236}">
                  <a16:creationId xmlns:a16="http://schemas.microsoft.com/office/drawing/2014/main" id="{C4979ED0-F682-4B0A-EA75-3A2A9E387EEA}"/>
                </a:ext>
              </a:extLst>
            </p:cNvPr>
            <p:cNvSpPr txBox="1"/>
            <p:nvPr/>
          </p:nvSpPr>
          <p:spPr>
            <a:xfrm>
              <a:off x="2602401" y="5136460"/>
              <a:ext cx="289560" cy="369332"/>
            </a:xfrm>
            <a:prstGeom prst="rect">
              <a:avLst/>
            </a:prstGeom>
            <a:noFill/>
          </p:spPr>
          <p:txBody>
            <a:bodyPr wrap="square" rtlCol="0">
              <a:spAutoFit/>
            </a:bodyPr>
            <a:lstStyle/>
            <a:p>
              <a:r>
                <a:rPr lang="fr-FR" dirty="0"/>
                <a:t>-</a:t>
              </a:r>
            </a:p>
          </p:txBody>
        </p:sp>
        <p:sp>
          <p:nvSpPr>
            <p:cNvPr id="51" name="ZoneTexte 50">
              <a:extLst>
                <a:ext uri="{FF2B5EF4-FFF2-40B4-BE49-F238E27FC236}">
                  <a16:creationId xmlns:a16="http://schemas.microsoft.com/office/drawing/2014/main" id="{C6777D12-2437-9C2A-32FA-B652100ECFA8}"/>
                </a:ext>
              </a:extLst>
            </p:cNvPr>
            <p:cNvSpPr txBox="1"/>
            <p:nvPr/>
          </p:nvSpPr>
          <p:spPr>
            <a:xfrm>
              <a:off x="2541270" y="5163177"/>
              <a:ext cx="289560" cy="369332"/>
            </a:xfrm>
            <a:prstGeom prst="rect">
              <a:avLst/>
            </a:prstGeom>
            <a:noFill/>
          </p:spPr>
          <p:txBody>
            <a:bodyPr wrap="square" rtlCol="0">
              <a:spAutoFit/>
            </a:bodyPr>
            <a:lstStyle/>
            <a:p>
              <a:r>
                <a:rPr lang="fr-FR" dirty="0"/>
                <a:t>-</a:t>
              </a:r>
            </a:p>
          </p:txBody>
        </p:sp>
        <p:sp>
          <p:nvSpPr>
            <p:cNvPr id="52" name="ZoneTexte 51">
              <a:extLst>
                <a:ext uri="{FF2B5EF4-FFF2-40B4-BE49-F238E27FC236}">
                  <a16:creationId xmlns:a16="http://schemas.microsoft.com/office/drawing/2014/main" id="{6713165B-3669-6E08-E5A3-5674195115AA}"/>
                </a:ext>
              </a:extLst>
            </p:cNvPr>
            <p:cNvSpPr txBox="1"/>
            <p:nvPr/>
          </p:nvSpPr>
          <p:spPr>
            <a:xfrm>
              <a:off x="2477949" y="5189894"/>
              <a:ext cx="289560" cy="369332"/>
            </a:xfrm>
            <a:prstGeom prst="rect">
              <a:avLst/>
            </a:prstGeom>
            <a:noFill/>
          </p:spPr>
          <p:txBody>
            <a:bodyPr wrap="square" rtlCol="0">
              <a:spAutoFit/>
            </a:bodyPr>
            <a:lstStyle/>
            <a:p>
              <a:r>
                <a:rPr lang="fr-FR" dirty="0"/>
                <a:t>-</a:t>
              </a:r>
            </a:p>
          </p:txBody>
        </p:sp>
        <p:sp>
          <p:nvSpPr>
            <p:cNvPr id="53" name="ZoneTexte 52">
              <a:extLst>
                <a:ext uri="{FF2B5EF4-FFF2-40B4-BE49-F238E27FC236}">
                  <a16:creationId xmlns:a16="http://schemas.microsoft.com/office/drawing/2014/main" id="{94756CD0-BB09-7884-02C3-3630E19530B2}"/>
                </a:ext>
              </a:extLst>
            </p:cNvPr>
            <p:cNvSpPr txBox="1"/>
            <p:nvPr/>
          </p:nvSpPr>
          <p:spPr>
            <a:xfrm>
              <a:off x="2467816" y="5163177"/>
              <a:ext cx="289560" cy="369332"/>
            </a:xfrm>
            <a:prstGeom prst="rect">
              <a:avLst/>
            </a:prstGeom>
            <a:noFill/>
          </p:spPr>
          <p:txBody>
            <a:bodyPr wrap="square" rtlCol="0">
              <a:spAutoFit/>
            </a:bodyPr>
            <a:lstStyle/>
            <a:p>
              <a:r>
                <a:rPr lang="fr-FR" dirty="0"/>
                <a:t>-</a:t>
              </a:r>
            </a:p>
          </p:txBody>
        </p:sp>
        <p:sp>
          <p:nvSpPr>
            <p:cNvPr id="54" name="ZoneTexte 53">
              <a:extLst>
                <a:ext uri="{FF2B5EF4-FFF2-40B4-BE49-F238E27FC236}">
                  <a16:creationId xmlns:a16="http://schemas.microsoft.com/office/drawing/2014/main" id="{8375601D-23AB-BE05-ECD4-4445B7A2A299}"/>
                </a:ext>
              </a:extLst>
            </p:cNvPr>
            <p:cNvSpPr txBox="1"/>
            <p:nvPr/>
          </p:nvSpPr>
          <p:spPr>
            <a:xfrm>
              <a:off x="2464006" y="5026017"/>
              <a:ext cx="289560" cy="369332"/>
            </a:xfrm>
            <a:prstGeom prst="rect">
              <a:avLst/>
            </a:prstGeom>
            <a:noFill/>
          </p:spPr>
          <p:txBody>
            <a:bodyPr wrap="square" rtlCol="0">
              <a:spAutoFit/>
            </a:bodyPr>
            <a:lstStyle/>
            <a:p>
              <a:r>
                <a:rPr lang="fr-FR" dirty="0"/>
                <a:t>-</a:t>
              </a:r>
            </a:p>
          </p:txBody>
        </p:sp>
        <p:sp>
          <p:nvSpPr>
            <p:cNvPr id="55" name="Forme libre : forme 54">
              <a:extLst>
                <a:ext uri="{FF2B5EF4-FFF2-40B4-BE49-F238E27FC236}">
                  <a16:creationId xmlns:a16="http://schemas.microsoft.com/office/drawing/2014/main" id="{8F85E146-E6D9-8E01-6C3B-A59F3520E915}"/>
                </a:ext>
              </a:extLst>
            </p:cNvPr>
            <p:cNvSpPr/>
            <p:nvPr/>
          </p:nvSpPr>
          <p:spPr>
            <a:xfrm>
              <a:off x="1672275" y="5286597"/>
              <a:ext cx="286065" cy="1038003"/>
            </a:xfrm>
            <a:custGeom>
              <a:avLst/>
              <a:gdLst>
                <a:gd name="connsiteX0" fmla="*/ 286065 w 286065"/>
                <a:gd name="connsiteY0" fmla="*/ 24543 h 1038003"/>
                <a:gd name="connsiteX1" fmla="*/ 34605 w 286065"/>
                <a:gd name="connsiteY1" fmla="*/ 131223 h 1038003"/>
                <a:gd name="connsiteX2" fmla="*/ 315 w 286065"/>
                <a:gd name="connsiteY2" fmla="*/ 1038003 h 1038003"/>
              </a:gdLst>
              <a:ahLst/>
              <a:cxnLst>
                <a:cxn ang="0">
                  <a:pos x="connsiteX0" y="connsiteY0"/>
                </a:cxn>
                <a:cxn ang="0">
                  <a:pos x="connsiteX1" y="connsiteY1"/>
                </a:cxn>
                <a:cxn ang="0">
                  <a:pos x="connsiteX2" y="connsiteY2"/>
                </a:cxn>
              </a:cxnLst>
              <a:rect l="l" t="t" r="r" b="b"/>
              <a:pathLst>
                <a:path w="286065" h="1038003">
                  <a:moveTo>
                    <a:pt x="286065" y="24543"/>
                  </a:moveTo>
                  <a:cubicBezTo>
                    <a:pt x="184147" y="-6572"/>
                    <a:pt x="82230" y="-37687"/>
                    <a:pt x="34605" y="131223"/>
                  </a:cubicBezTo>
                  <a:cubicBezTo>
                    <a:pt x="-13020" y="300133"/>
                    <a:pt x="3490" y="872268"/>
                    <a:pt x="315" y="1038003"/>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6" name="Connecteur droit 55">
              <a:extLst>
                <a:ext uri="{FF2B5EF4-FFF2-40B4-BE49-F238E27FC236}">
                  <a16:creationId xmlns:a16="http://schemas.microsoft.com/office/drawing/2014/main" id="{3691AF04-CE03-87EB-8280-E994CE3842EB}"/>
                </a:ext>
              </a:extLst>
            </p:cNvPr>
            <p:cNvCxnSpPr>
              <a:cxnSpLocks/>
            </p:cNvCxnSpPr>
            <p:nvPr/>
          </p:nvCxnSpPr>
          <p:spPr>
            <a:xfrm flipH="1">
              <a:off x="1565910" y="6324600"/>
              <a:ext cx="21145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Connecteur droit 56">
              <a:extLst>
                <a:ext uri="{FF2B5EF4-FFF2-40B4-BE49-F238E27FC236}">
                  <a16:creationId xmlns:a16="http://schemas.microsoft.com/office/drawing/2014/main" id="{C0E25F2C-88AF-D180-DFCB-8D261541A455}"/>
                </a:ext>
              </a:extLst>
            </p:cNvPr>
            <p:cNvCxnSpPr/>
            <p:nvPr/>
          </p:nvCxnSpPr>
          <p:spPr>
            <a:xfrm flipH="1">
              <a:off x="1554480" y="6324600"/>
              <a:ext cx="60960" cy="95250"/>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Connecteur droit 57">
              <a:extLst>
                <a:ext uri="{FF2B5EF4-FFF2-40B4-BE49-F238E27FC236}">
                  <a16:creationId xmlns:a16="http://schemas.microsoft.com/office/drawing/2014/main" id="{B2BC2A24-A9DB-6962-A62C-67BAF6A4F5F4}"/>
                </a:ext>
              </a:extLst>
            </p:cNvPr>
            <p:cNvCxnSpPr/>
            <p:nvPr/>
          </p:nvCxnSpPr>
          <p:spPr>
            <a:xfrm flipH="1">
              <a:off x="1596390" y="6324600"/>
              <a:ext cx="60960" cy="9525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Connecteur droit 58">
              <a:extLst>
                <a:ext uri="{FF2B5EF4-FFF2-40B4-BE49-F238E27FC236}">
                  <a16:creationId xmlns:a16="http://schemas.microsoft.com/office/drawing/2014/main" id="{4D410AF4-6713-9B92-9C1E-7C35EC3D57A2}"/>
                </a:ext>
              </a:extLst>
            </p:cNvPr>
            <p:cNvCxnSpPr/>
            <p:nvPr/>
          </p:nvCxnSpPr>
          <p:spPr>
            <a:xfrm flipH="1">
              <a:off x="1645920" y="6324600"/>
              <a:ext cx="60960" cy="95250"/>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Connecteur droit 59">
              <a:extLst>
                <a:ext uri="{FF2B5EF4-FFF2-40B4-BE49-F238E27FC236}">
                  <a16:creationId xmlns:a16="http://schemas.microsoft.com/office/drawing/2014/main" id="{C86E0392-BF37-F403-C909-C58C78FEFC2A}"/>
                </a:ext>
              </a:extLst>
            </p:cNvPr>
            <p:cNvCxnSpPr/>
            <p:nvPr/>
          </p:nvCxnSpPr>
          <p:spPr>
            <a:xfrm flipH="1">
              <a:off x="1691325" y="6324600"/>
              <a:ext cx="60960" cy="95250"/>
            </a:xfrm>
            <a:prstGeom prst="line">
              <a:avLst/>
            </a:prstGeom>
          </p:spPr>
          <p:style>
            <a:lnRef idx="1">
              <a:schemeClr val="accent1"/>
            </a:lnRef>
            <a:fillRef idx="0">
              <a:schemeClr val="accent1"/>
            </a:fillRef>
            <a:effectRef idx="0">
              <a:schemeClr val="accent1"/>
            </a:effectRef>
            <a:fontRef idx="minor">
              <a:schemeClr val="tx1"/>
            </a:fontRef>
          </p:style>
        </p:cxnSp>
        <p:grpSp>
          <p:nvGrpSpPr>
            <p:cNvPr id="61" name="Groupe 60">
              <a:extLst>
                <a:ext uri="{FF2B5EF4-FFF2-40B4-BE49-F238E27FC236}">
                  <a16:creationId xmlns:a16="http://schemas.microsoft.com/office/drawing/2014/main" id="{8CB3BD43-87DC-3045-6FCE-D3B212F98245}"/>
                </a:ext>
              </a:extLst>
            </p:cNvPr>
            <p:cNvGrpSpPr/>
            <p:nvPr/>
          </p:nvGrpSpPr>
          <p:grpSpPr>
            <a:xfrm>
              <a:off x="3528364" y="6324600"/>
              <a:ext cx="222885" cy="95250"/>
              <a:chOff x="1706880" y="6477000"/>
              <a:chExt cx="222885" cy="95250"/>
            </a:xfrm>
          </p:grpSpPr>
          <p:cxnSp>
            <p:nvCxnSpPr>
              <p:cNvPr id="68" name="Connecteur droit 67">
                <a:extLst>
                  <a:ext uri="{FF2B5EF4-FFF2-40B4-BE49-F238E27FC236}">
                    <a16:creationId xmlns:a16="http://schemas.microsoft.com/office/drawing/2014/main" id="{8DD9EDFC-6B20-B59D-F675-3478E9E26595}"/>
                  </a:ext>
                </a:extLst>
              </p:cNvPr>
              <p:cNvCxnSpPr>
                <a:cxnSpLocks/>
              </p:cNvCxnSpPr>
              <p:nvPr/>
            </p:nvCxnSpPr>
            <p:spPr>
              <a:xfrm flipH="1">
                <a:off x="1718310" y="6477000"/>
                <a:ext cx="21145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9" name="Connecteur droit 68">
                <a:extLst>
                  <a:ext uri="{FF2B5EF4-FFF2-40B4-BE49-F238E27FC236}">
                    <a16:creationId xmlns:a16="http://schemas.microsoft.com/office/drawing/2014/main" id="{9CA290B0-60A8-74CD-5567-41D299B5FCC9}"/>
                  </a:ext>
                </a:extLst>
              </p:cNvPr>
              <p:cNvCxnSpPr/>
              <p:nvPr/>
            </p:nvCxnSpPr>
            <p:spPr>
              <a:xfrm flipH="1">
                <a:off x="1706880" y="6477000"/>
                <a:ext cx="60960" cy="95250"/>
              </a:xfrm>
              <a:prstGeom prst="line">
                <a:avLst/>
              </a:prstGeom>
            </p:spPr>
            <p:style>
              <a:lnRef idx="1">
                <a:schemeClr val="accent1"/>
              </a:lnRef>
              <a:fillRef idx="0">
                <a:schemeClr val="accent1"/>
              </a:fillRef>
              <a:effectRef idx="0">
                <a:schemeClr val="accent1"/>
              </a:effectRef>
              <a:fontRef idx="minor">
                <a:schemeClr val="tx1"/>
              </a:fontRef>
            </p:style>
          </p:cxnSp>
          <p:cxnSp>
            <p:nvCxnSpPr>
              <p:cNvPr id="70" name="Connecteur droit 69">
                <a:extLst>
                  <a:ext uri="{FF2B5EF4-FFF2-40B4-BE49-F238E27FC236}">
                    <a16:creationId xmlns:a16="http://schemas.microsoft.com/office/drawing/2014/main" id="{E6D62C75-9254-23F4-5C4B-09E2FE7BDEA2}"/>
                  </a:ext>
                </a:extLst>
              </p:cNvPr>
              <p:cNvCxnSpPr/>
              <p:nvPr/>
            </p:nvCxnSpPr>
            <p:spPr>
              <a:xfrm flipH="1">
                <a:off x="1748790" y="6477000"/>
                <a:ext cx="60960" cy="95250"/>
              </a:xfrm>
              <a:prstGeom prst="line">
                <a:avLst/>
              </a:prstGeom>
            </p:spPr>
            <p:style>
              <a:lnRef idx="1">
                <a:schemeClr val="accent1"/>
              </a:lnRef>
              <a:fillRef idx="0">
                <a:schemeClr val="accent1"/>
              </a:fillRef>
              <a:effectRef idx="0">
                <a:schemeClr val="accent1"/>
              </a:effectRef>
              <a:fontRef idx="minor">
                <a:schemeClr val="tx1"/>
              </a:fontRef>
            </p:style>
          </p:cxnSp>
          <p:cxnSp>
            <p:nvCxnSpPr>
              <p:cNvPr id="71" name="Connecteur droit 70">
                <a:extLst>
                  <a:ext uri="{FF2B5EF4-FFF2-40B4-BE49-F238E27FC236}">
                    <a16:creationId xmlns:a16="http://schemas.microsoft.com/office/drawing/2014/main" id="{0FDD8595-EFA4-3B12-EF4B-74C0D773F4BF}"/>
                  </a:ext>
                </a:extLst>
              </p:cNvPr>
              <p:cNvCxnSpPr/>
              <p:nvPr/>
            </p:nvCxnSpPr>
            <p:spPr>
              <a:xfrm flipH="1">
                <a:off x="1798320" y="6477000"/>
                <a:ext cx="60960" cy="95250"/>
              </a:xfrm>
              <a:prstGeom prst="line">
                <a:avLst/>
              </a:prstGeom>
            </p:spPr>
            <p:style>
              <a:lnRef idx="1">
                <a:schemeClr val="accent1"/>
              </a:lnRef>
              <a:fillRef idx="0">
                <a:schemeClr val="accent1"/>
              </a:fillRef>
              <a:effectRef idx="0">
                <a:schemeClr val="accent1"/>
              </a:effectRef>
              <a:fontRef idx="minor">
                <a:schemeClr val="tx1"/>
              </a:fontRef>
            </p:style>
          </p:cxnSp>
          <p:cxnSp>
            <p:nvCxnSpPr>
              <p:cNvPr id="72" name="Connecteur droit 71">
                <a:extLst>
                  <a:ext uri="{FF2B5EF4-FFF2-40B4-BE49-F238E27FC236}">
                    <a16:creationId xmlns:a16="http://schemas.microsoft.com/office/drawing/2014/main" id="{C66BBB22-58A2-8F34-2DAF-31238D55B47A}"/>
                  </a:ext>
                </a:extLst>
              </p:cNvPr>
              <p:cNvCxnSpPr/>
              <p:nvPr/>
            </p:nvCxnSpPr>
            <p:spPr>
              <a:xfrm flipH="1">
                <a:off x="1843725" y="6477000"/>
                <a:ext cx="60960" cy="9525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62" name="Connecteur droit avec flèche 61">
              <a:extLst>
                <a:ext uri="{FF2B5EF4-FFF2-40B4-BE49-F238E27FC236}">
                  <a16:creationId xmlns:a16="http://schemas.microsoft.com/office/drawing/2014/main" id="{598FDF87-0EEB-6288-15BB-56BE71A773F4}"/>
                </a:ext>
              </a:extLst>
            </p:cNvPr>
            <p:cNvCxnSpPr>
              <a:cxnSpLocks/>
              <a:endCxn id="34" idx="2"/>
            </p:cNvCxnSpPr>
            <p:nvPr/>
          </p:nvCxnSpPr>
          <p:spPr>
            <a:xfrm flipV="1">
              <a:off x="3649969" y="5790957"/>
              <a:ext cx="8239" cy="515863"/>
            </a:xfrm>
            <a:prstGeom prst="straightConnector1">
              <a:avLst/>
            </a:prstGeom>
            <a:ln w="19050">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3" name="ZoneTexte 62">
              <a:extLst>
                <a:ext uri="{FF2B5EF4-FFF2-40B4-BE49-F238E27FC236}">
                  <a16:creationId xmlns:a16="http://schemas.microsoft.com/office/drawing/2014/main" id="{AD4F42C4-57C7-5499-4F03-8339422705DB}"/>
                </a:ext>
              </a:extLst>
            </p:cNvPr>
            <p:cNvSpPr txBox="1"/>
            <p:nvPr/>
          </p:nvSpPr>
          <p:spPr>
            <a:xfrm>
              <a:off x="3391018" y="5871691"/>
              <a:ext cx="316112" cy="369332"/>
            </a:xfrm>
            <a:prstGeom prst="rect">
              <a:avLst/>
            </a:prstGeom>
            <a:noFill/>
          </p:spPr>
          <p:txBody>
            <a:bodyPr wrap="none" rtlCol="0">
              <a:spAutoFit/>
            </a:bodyPr>
            <a:lstStyle/>
            <a:p>
              <a:r>
                <a:rPr lang="fr-FR" dirty="0"/>
                <a:t>V</a:t>
              </a:r>
            </a:p>
          </p:txBody>
        </p:sp>
        <p:cxnSp>
          <p:nvCxnSpPr>
            <p:cNvPr id="64" name="Connecteur droit avec flèche 63">
              <a:extLst>
                <a:ext uri="{FF2B5EF4-FFF2-40B4-BE49-F238E27FC236}">
                  <a16:creationId xmlns:a16="http://schemas.microsoft.com/office/drawing/2014/main" id="{01650B29-1E2C-B5C7-A532-44DB600D8D27}"/>
                </a:ext>
              </a:extLst>
            </p:cNvPr>
            <p:cNvCxnSpPr>
              <a:cxnSpLocks/>
            </p:cNvCxnSpPr>
            <p:nvPr/>
          </p:nvCxnSpPr>
          <p:spPr>
            <a:xfrm>
              <a:off x="2891961" y="5320122"/>
              <a:ext cx="349519" cy="0"/>
            </a:xfrm>
            <a:prstGeom prst="straightConnector1">
              <a:avLst/>
            </a:prstGeom>
            <a:ln w="19050">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5" name="ZoneTexte 64">
              <a:extLst>
                <a:ext uri="{FF2B5EF4-FFF2-40B4-BE49-F238E27FC236}">
                  <a16:creationId xmlns:a16="http://schemas.microsoft.com/office/drawing/2014/main" id="{353969B7-D577-5B0E-50B8-8EBAA0C0B834}"/>
                </a:ext>
              </a:extLst>
            </p:cNvPr>
            <p:cNvSpPr txBox="1"/>
            <p:nvPr/>
          </p:nvSpPr>
          <p:spPr>
            <a:xfrm>
              <a:off x="2903749" y="5030092"/>
              <a:ext cx="316112" cy="369332"/>
            </a:xfrm>
            <a:prstGeom prst="rect">
              <a:avLst/>
            </a:prstGeom>
            <a:noFill/>
          </p:spPr>
          <p:txBody>
            <a:bodyPr wrap="none" rtlCol="0">
              <a:spAutoFit/>
            </a:bodyPr>
            <a:lstStyle/>
            <a:p>
              <a:r>
                <a:rPr lang="fr-FR" dirty="0"/>
                <a:t>V</a:t>
              </a:r>
            </a:p>
          </p:txBody>
        </p:sp>
        <p:sp>
          <p:nvSpPr>
            <p:cNvPr id="66" name="ZoneTexte 65">
              <a:extLst>
                <a:ext uri="{FF2B5EF4-FFF2-40B4-BE49-F238E27FC236}">
                  <a16:creationId xmlns:a16="http://schemas.microsoft.com/office/drawing/2014/main" id="{A69B553D-E94C-172B-3E48-B23E164A8E06}"/>
                </a:ext>
              </a:extLst>
            </p:cNvPr>
            <p:cNvSpPr txBox="1"/>
            <p:nvPr/>
          </p:nvSpPr>
          <p:spPr>
            <a:xfrm>
              <a:off x="3039816" y="4645072"/>
              <a:ext cx="1569404" cy="369332"/>
            </a:xfrm>
            <a:prstGeom prst="rect">
              <a:avLst/>
            </a:prstGeom>
            <a:noFill/>
          </p:spPr>
          <p:txBody>
            <a:bodyPr wrap="none" rtlCol="0">
              <a:spAutoFit/>
            </a:bodyPr>
            <a:lstStyle/>
            <a:p>
              <a:r>
                <a:rPr lang="fr-FR" dirty="0"/>
                <a:t>boule chargée </a:t>
              </a:r>
            </a:p>
          </p:txBody>
        </p:sp>
        <p:sp>
          <p:nvSpPr>
            <p:cNvPr id="67" name="ZoneTexte 66">
              <a:extLst>
                <a:ext uri="{FF2B5EF4-FFF2-40B4-BE49-F238E27FC236}">
                  <a16:creationId xmlns:a16="http://schemas.microsoft.com/office/drawing/2014/main" id="{0BDADA94-0767-801A-36E4-9CDBDBF478BE}"/>
                </a:ext>
              </a:extLst>
            </p:cNvPr>
            <p:cNvSpPr txBox="1"/>
            <p:nvPr/>
          </p:nvSpPr>
          <p:spPr>
            <a:xfrm>
              <a:off x="1723048" y="5419715"/>
              <a:ext cx="1454715" cy="646331"/>
            </a:xfrm>
            <a:prstGeom prst="rect">
              <a:avLst/>
            </a:prstGeom>
            <a:noFill/>
          </p:spPr>
          <p:txBody>
            <a:bodyPr wrap="square" rtlCol="0">
              <a:spAutoFit/>
            </a:bodyPr>
            <a:lstStyle/>
            <a:p>
              <a:r>
                <a:rPr lang="fr-FR" dirty="0"/>
                <a:t>pointe reliée à la terre</a:t>
              </a:r>
            </a:p>
          </p:txBody>
        </p:sp>
      </p:grpSp>
      <p:sp>
        <p:nvSpPr>
          <p:cNvPr id="73" name="ZoneTexte 72">
            <a:extLst>
              <a:ext uri="{FF2B5EF4-FFF2-40B4-BE49-F238E27FC236}">
                <a16:creationId xmlns:a16="http://schemas.microsoft.com/office/drawing/2014/main" id="{CA183BE5-3431-720F-BDF7-6F46FF9386D3}"/>
              </a:ext>
            </a:extLst>
          </p:cNvPr>
          <p:cNvSpPr txBox="1"/>
          <p:nvPr/>
        </p:nvSpPr>
        <p:spPr>
          <a:xfrm>
            <a:off x="9899713" y="5107611"/>
            <a:ext cx="2062179" cy="923330"/>
          </a:xfrm>
          <a:prstGeom prst="rect">
            <a:avLst/>
          </a:prstGeom>
          <a:noFill/>
        </p:spPr>
        <p:txBody>
          <a:bodyPr wrap="square" rtlCol="0">
            <a:spAutoFit/>
          </a:bodyPr>
          <a:lstStyle/>
          <a:p>
            <a:r>
              <a:rPr lang="fr-FR" dirty="0"/>
              <a:t>Expliquer l’effet de pointe et ce qu’il risque de se passer</a:t>
            </a:r>
          </a:p>
        </p:txBody>
      </p:sp>
    </p:spTree>
    <p:extLst>
      <p:ext uri="{BB962C8B-B14F-4D97-AF65-F5344CB8AC3E}">
        <p14:creationId xmlns:p14="http://schemas.microsoft.com/office/powerpoint/2010/main" val="258735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B75B17-3B20-2186-6CFA-2A6BFF755EB9}"/>
              </a:ext>
            </a:extLst>
          </p:cNvPr>
          <p:cNvSpPr>
            <a:spLocks noGrp="1"/>
          </p:cNvSpPr>
          <p:nvPr>
            <p:ph type="title"/>
          </p:nvPr>
        </p:nvSpPr>
        <p:spPr/>
        <p:txBody>
          <a:bodyPr/>
          <a:lstStyle/>
          <a:p>
            <a:pPr algn="ctr"/>
            <a:r>
              <a:rPr lang="fr-FR" dirty="0"/>
              <a:t>Un peu d’histoire : le magnétisme et l’électricité statique</a:t>
            </a:r>
          </a:p>
        </p:txBody>
      </p:sp>
      <p:sp>
        <p:nvSpPr>
          <p:cNvPr id="5" name="ZoneTexte 4">
            <a:extLst>
              <a:ext uri="{FF2B5EF4-FFF2-40B4-BE49-F238E27FC236}">
                <a16:creationId xmlns:a16="http://schemas.microsoft.com/office/drawing/2014/main" id="{FCF8D81B-23D2-B316-FE22-7C0C3D656A5B}"/>
              </a:ext>
            </a:extLst>
          </p:cNvPr>
          <p:cNvSpPr txBox="1"/>
          <p:nvPr/>
        </p:nvSpPr>
        <p:spPr>
          <a:xfrm>
            <a:off x="674298" y="1551044"/>
            <a:ext cx="6094562" cy="1477328"/>
          </a:xfrm>
          <a:prstGeom prst="rect">
            <a:avLst/>
          </a:prstGeom>
          <a:noFill/>
        </p:spPr>
        <p:txBody>
          <a:bodyPr wrap="square">
            <a:spAutoFit/>
          </a:bodyPr>
          <a:lstStyle/>
          <a:p>
            <a:r>
              <a:rPr lang="fr-FR" b="0" i="0" dirty="0">
                <a:solidFill>
                  <a:srgbClr val="202122"/>
                </a:solidFill>
                <a:effectLst/>
                <a:latin typeface="Arial" panose="020B0604020202020204" pitchFamily="34" charset="0"/>
              </a:rPr>
              <a:t>Cette histoire repose sur deux phénomènes d'attractions incompris et confondus durant l’</a:t>
            </a:r>
            <a:r>
              <a:rPr lang="fr-FR" b="0" i="0" u="none" strike="noStrike" dirty="0">
                <a:solidFill>
                  <a:srgbClr val="3366CC"/>
                </a:solidFill>
                <a:effectLst/>
                <a:latin typeface="Arial" panose="020B0604020202020204" pitchFamily="34" charset="0"/>
                <a:hlinkClick r:id="rId2" tooltip="Antiquité"/>
              </a:rPr>
              <a:t>antiquité</a:t>
            </a:r>
            <a:r>
              <a:rPr lang="fr-FR" b="0" i="0" dirty="0">
                <a:solidFill>
                  <a:srgbClr val="202122"/>
                </a:solidFill>
                <a:effectLst/>
                <a:latin typeface="Arial" panose="020B0604020202020204" pitchFamily="34" charset="0"/>
              </a:rPr>
              <a:t> : celle d’un morceau de fer par la pierre d’</a:t>
            </a:r>
            <a:r>
              <a:rPr lang="fr-FR" b="0" i="0" u="none" strike="noStrike" dirty="0">
                <a:solidFill>
                  <a:srgbClr val="3366CC"/>
                </a:solidFill>
                <a:effectLst/>
                <a:latin typeface="Arial" panose="020B0604020202020204" pitchFamily="34" charset="0"/>
                <a:hlinkClick r:id="rId3" tooltip="Aimant"/>
              </a:rPr>
              <a:t>aimant</a:t>
            </a:r>
            <a:r>
              <a:rPr lang="fr-FR" b="0" i="0" dirty="0">
                <a:solidFill>
                  <a:srgbClr val="202122"/>
                </a:solidFill>
                <a:effectLst/>
                <a:latin typeface="Arial" panose="020B0604020202020204" pitchFamily="34" charset="0"/>
              </a:rPr>
              <a:t> et celle de la paille par un morceau d’</a:t>
            </a:r>
            <a:r>
              <a:rPr lang="fr-FR" b="0" i="0" u="none" strike="noStrike" dirty="0">
                <a:solidFill>
                  <a:srgbClr val="3366CC"/>
                </a:solidFill>
                <a:effectLst/>
                <a:latin typeface="Arial" panose="020B0604020202020204" pitchFamily="34" charset="0"/>
                <a:hlinkClick r:id="rId4" tooltip="Ambre"/>
              </a:rPr>
              <a:t>ambre</a:t>
            </a:r>
            <a:r>
              <a:rPr lang="fr-FR" b="0" i="0" dirty="0">
                <a:solidFill>
                  <a:srgbClr val="202122"/>
                </a:solidFill>
                <a:effectLst/>
                <a:latin typeface="Arial" panose="020B0604020202020204" pitchFamily="34" charset="0"/>
              </a:rPr>
              <a:t> (</a:t>
            </a:r>
            <a:r>
              <a:rPr lang="fr-FR" i="1" dirty="0" err="1"/>
              <a:t>êlektron</a:t>
            </a:r>
            <a:r>
              <a:rPr lang="fr-FR" dirty="0"/>
              <a:t> en grec ancien) </a:t>
            </a:r>
            <a:r>
              <a:rPr lang="fr-FR" b="0" i="0" dirty="0">
                <a:solidFill>
                  <a:srgbClr val="202122"/>
                </a:solidFill>
                <a:effectLst/>
                <a:latin typeface="Arial" panose="020B0604020202020204" pitchFamily="34" charset="0"/>
              </a:rPr>
              <a:t>frotté</a:t>
            </a:r>
            <a:r>
              <a:rPr lang="fr-FR" dirty="0">
                <a:solidFill>
                  <a:srgbClr val="202122"/>
                </a:solidFill>
                <a:latin typeface="Arial" panose="020B0604020202020204" pitchFamily="34" charset="0"/>
              </a:rPr>
              <a:t> il y a prés de 3000 ans.</a:t>
            </a:r>
            <a:endParaRPr lang="fr-FR" dirty="0"/>
          </a:p>
        </p:txBody>
      </p:sp>
      <p:pic>
        <p:nvPicPr>
          <p:cNvPr id="1026" name="Picture 2" descr="Image illustrative de l’article Magnétite">
            <a:extLst>
              <a:ext uri="{FF2B5EF4-FFF2-40B4-BE49-F238E27FC236}">
                <a16:creationId xmlns:a16="http://schemas.microsoft.com/office/drawing/2014/main" id="{542AAE2C-7A4D-E7F4-608A-1B6FA9E4EE21}"/>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8035523" y="1188963"/>
            <a:ext cx="3390882" cy="2240037"/>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 6">
            <a:extLst>
              <a:ext uri="{FF2B5EF4-FFF2-40B4-BE49-F238E27FC236}">
                <a16:creationId xmlns:a16="http://schemas.microsoft.com/office/drawing/2014/main" id="{E0BB35F7-6F37-557F-A7D2-1D3A7D44EEFC}"/>
              </a:ext>
            </a:extLst>
          </p:cNvPr>
          <p:cNvPicPr>
            <a:picLocks noChangeAspect="1"/>
          </p:cNvPicPr>
          <p:nvPr/>
        </p:nvPicPr>
        <p:blipFill>
          <a:blip r:embed="rId6"/>
          <a:stretch>
            <a:fillRect/>
          </a:stretch>
        </p:blipFill>
        <p:spPr>
          <a:xfrm>
            <a:off x="8035524" y="3551219"/>
            <a:ext cx="3390882" cy="1619599"/>
          </a:xfrm>
          <a:prstGeom prst="rect">
            <a:avLst/>
          </a:prstGeom>
        </p:spPr>
      </p:pic>
      <p:sp>
        <p:nvSpPr>
          <p:cNvPr id="10" name="ZoneTexte 9">
            <a:extLst>
              <a:ext uri="{FF2B5EF4-FFF2-40B4-BE49-F238E27FC236}">
                <a16:creationId xmlns:a16="http://schemas.microsoft.com/office/drawing/2014/main" id="{EF70B2E3-494A-05C7-BB75-EC38E9474219}"/>
              </a:ext>
            </a:extLst>
          </p:cNvPr>
          <p:cNvSpPr txBox="1"/>
          <p:nvPr/>
        </p:nvSpPr>
        <p:spPr>
          <a:xfrm>
            <a:off x="506458" y="3194452"/>
            <a:ext cx="5922722" cy="369332"/>
          </a:xfrm>
          <a:prstGeom prst="rect">
            <a:avLst/>
          </a:prstGeom>
          <a:noFill/>
        </p:spPr>
        <p:txBody>
          <a:bodyPr wrap="square">
            <a:spAutoFit/>
          </a:bodyPr>
          <a:lstStyle/>
          <a:p>
            <a:r>
              <a:rPr lang="fr-FR" b="0" i="0" dirty="0">
                <a:solidFill>
                  <a:srgbClr val="202122"/>
                </a:solidFill>
                <a:effectLst/>
                <a:latin typeface="Arial" panose="020B0604020202020204" pitchFamily="34" charset="0"/>
              </a:rPr>
              <a:t>1137 : les premières boussoles sont créés en Chine</a:t>
            </a:r>
            <a:endParaRPr lang="fr-FR" dirty="0"/>
          </a:p>
        </p:txBody>
      </p:sp>
      <p:pic>
        <p:nvPicPr>
          <p:cNvPr id="4" name="Image 3">
            <a:extLst>
              <a:ext uri="{FF2B5EF4-FFF2-40B4-BE49-F238E27FC236}">
                <a16:creationId xmlns:a16="http://schemas.microsoft.com/office/drawing/2014/main" id="{1ED20CBD-DA6E-C84C-FADD-9C9E39EE9FC0}"/>
              </a:ext>
            </a:extLst>
          </p:cNvPr>
          <p:cNvPicPr>
            <a:picLocks noChangeAspect="1"/>
          </p:cNvPicPr>
          <p:nvPr/>
        </p:nvPicPr>
        <p:blipFill>
          <a:blip r:embed="rId7"/>
          <a:stretch>
            <a:fillRect/>
          </a:stretch>
        </p:blipFill>
        <p:spPr>
          <a:xfrm>
            <a:off x="3076511" y="4755567"/>
            <a:ext cx="3352669" cy="1404804"/>
          </a:xfrm>
          <a:prstGeom prst="rect">
            <a:avLst/>
          </a:prstGeom>
        </p:spPr>
      </p:pic>
      <p:sp>
        <p:nvSpPr>
          <p:cNvPr id="8" name="ZoneTexte 7">
            <a:extLst>
              <a:ext uri="{FF2B5EF4-FFF2-40B4-BE49-F238E27FC236}">
                <a16:creationId xmlns:a16="http://schemas.microsoft.com/office/drawing/2014/main" id="{BFBC62E2-EBC2-ADCA-C84E-69546D32B72C}"/>
              </a:ext>
            </a:extLst>
          </p:cNvPr>
          <p:cNvSpPr txBox="1"/>
          <p:nvPr/>
        </p:nvSpPr>
        <p:spPr>
          <a:xfrm>
            <a:off x="2862527" y="4478568"/>
            <a:ext cx="4369825" cy="276999"/>
          </a:xfrm>
          <a:prstGeom prst="rect">
            <a:avLst/>
          </a:prstGeom>
          <a:noFill/>
        </p:spPr>
        <p:txBody>
          <a:bodyPr wrap="square">
            <a:spAutoFit/>
          </a:bodyPr>
          <a:lstStyle/>
          <a:p>
            <a:r>
              <a:rPr lang="fr-FR" sz="1200" b="0" i="0" dirty="0">
                <a:solidFill>
                  <a:srgbClr val="1F011C"/>
                </a:solidFill>
                <a:effectLst/>
                <a:latin typeface="Open Sans" panose="020B0606030504020204" pitchFamily="34" charset="0"/>
              </a:rPr>
              <a:t>On frotte une tige en verre avec un tissu en laine.</a:t>
            </a:r>
            <a:endParaRPr lang="fr-FR" sz="1200" dirty="0"/>
          </a:p>
        </p:txBody>
      </p:sp>
      <p:sp>
        <p:nvSpPr>
          <p:cNvPr id="3" name="Espace réservé de la date 2">
            <a:extLst>
              <a:ext uri="{FF2B5EF4-FFF2-40B4-BE49-F238E27FC236}">
                <a16:creationId xmlns:a16="http://schemas.microsoft.com/office/drawing/2014/main" id="{6FDB7C84-DBD7-687F-D276-245E8EB36DC7}"/>
              </a:ext>
            </a:extLst>
          </p:cNvPr>
          <p:cNvSpPr>
            <a:spLocks noGrp="1"/>
          </p:cNvSpPr>
          <p:nvPr>
            <p:ph type="dt" sz="half" idx="10"/>
          </p:nvPr>
        </p:nvSpPr>
        <p:spPr/>
        <p:txBody>
          <a:bodyPr/>
          <a:lstStyle/>
          <a:p>
            <a:fld id="{029AC9AC-AEE7-4D43-A77C-CA2CF4A8F0E1}" type="datetime1">
              <a:rPr lang="fr-FR" smtClean="0"/>
              <a:t>18/11/2025</a:t>
            </a:fld>
            <a:endParaRPr lang="fr-FR"/>
          </a:p>
        </p:txBody>
      </p:sp>
      <p:sp>
        <p:nvSpPr>
          <p:cNvPr id="6" name="Espace réservé du numéro de diapositive 5">
            <a:extLst>
              <a:ext uri="{FF2B5EF4-FFF2-40B4-BE49-F238E27FC236}">
                <a16:creationId xmlns:a16="http://schemas.microsoft.com/office/drawing/2014/main" id="{3B05C821-A2AB-463A-0948-9299CFC336E1}"/>
              </a:ext>
            </a:extLst>
          </p:cNvPr>
          <p:cNvSpPr>
            <a:spLocks noGrp="1"/>
          </p:cNvSpPr>
          <p:nvPr>
            <p:ph type="sldNum" sz="quarter" idx="12"/>
          </p:nvPr>
        </p:nvSpPr>
        <p:spPr/>
        <p:txBody>
          <a:bodyPr/>
          <a:lstStyle/>
          <a:p>
            <a:fld id="{137EA85A-0942-4B67-9F2B-F541EC90805B}" type="slidenum">
              <a:rPr lang="fr-FR" smtClean="0"/>
              <a:t>2</a:t>
            </a:fld>
            <a:endParaRPr lang="fr-FR"/>
          </a:p>
        </p:txBody>
      </p:sp>
    </p:spTree>
    <p:extLst>
      <p:ext uri="{BB962C8B-B14F-4D97-AF65-F5344CB8AC3E}">
        <p14:creationId xmlns:p14="http://schemas.microsoft.com/office/powerpoint/2010/main" val="17289343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6C9217-7D7E-5E62-757D-0EDB6E600F6E}"/>
              </a:ext>
            </a:extLst>
          </p:cNvPr>
          <p:cNvSpPr>
            <a:spLocks noGrp="1"/>
          </p:cNvSpPr>
          <p:nvPr>
            <p:ph type="title"/>
          </p:nvPr>
        </p:nvSpPr>
        <p:spPr/>
        <p:txBody>
          <a:bodyPr/>
          <a:lstStyle/>
          <a:p>
            <a:pPr algn="ctr"/>
            <a:r>
              <a:rPr lang="fr-FR" dirty="0"/>
              <a:t>Electrostatique : 2 expériences</a:t>
            </a:r>
          </a:p>
        </p:txBody>
      </p:sp>
      <p:pic>
        <p:nvPicPr>
          <p:cNvPr id="2050" name="Picture 2">
            <a:extLst>
              <a:ext uri="{FF2B5EF4-FFF2-40B4-BE49-F238E27FC236}">
                <a16:creationId xmlns:a16="http://schemas.microsoft.com/office/drawing/2014/main" id="{CFBFFA13-CF60-FB72-3AA1-72E530ECC35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96251" y="2087592"/>
            <a:ext cx="3657549" cy="4770408"/>
          </a:xfrm>
          <a:prstGeom prst="rect">
            <a:avLst/>
          </a:prstGeom>
          <a:noFill/>
          <a:extLst>
            <a:ext uri="{909E8E84-426E-40DD-AFC4-6F175D3DCCD1}">
              <a14:hiddenFill xmlns:a14="http://schemas.microsoft.com/office/drawing/2010/main">
                <a:solidFill>
                  <a:srgbClr val="FFFFFF"/>
                </a:solidFill>
              </a14:hiddenFill>
            </a:ext>
          </a:extLst>
        </p:spPr>
      </p:pic>
      <p:pic>
        <p:nvPicPr>
          <p:cNvPr id="4" name="1_electrostatique">
            <a:hlinkClick r:id="" action="ppaction://media"/>
            <a:extLst>
              <a:ext uri="{FF2B5EF4-FFF2-40B4-BE49-F238E27FC236}">
                <a16:creationId xmlns:a16="http://schemas.microsoft.com/office/drawing/2014/main" id="{9AAB3CE3-1250-9631-A5F9-7D20F0124E47}"/>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937004" y="1083290"/>
            <a:ext cx="5288789" cy="2974944"/>
          </a:xfrm>
          <a:prstGeom prst="rect">
            <a:avLst/>
          </a:prstGeom>
        </p:spPr>
      </p:pic>
      <p:pic>
        <p:nvPicPr>
          <p:cNvPr id="5" name="2_electrostatique">
            <a:hlinkClick r:id="" action="ppaction://media"/>
            <a:extLst>
              <a:ext uri="{FF2B5EF4-FFF2-40B4-BE49-F238E27FC236}">
                <a16:creationId xmlns:a16="http://schemas.microsoft.com/office/drawing/2014/main" id="{C6028741-83C4-CEA8-1A0E-F7400BAB02CE}"/>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1019070" y="3975379"/>
            <a:ext cx="5124659" cy="2882621"/>
          </a:xfrm>
          <a:prstGeom prst="rect">
            <a:avLst/>
          </a:prstGeom>
        </p:spPr>
      </p:pic>
      <p:sp>
        <p:nvSpPr>
          <p:cNvPr id="9" name="ZoneTexte 8">
            <a:extLst>
              <a:ext uri="{FF2B5EF4-FFF2-40B4-BE49-F238E27FC236}">
                <a16:creationId xmlns:a16="http://schemas.microsoft.com/office/drawing/2014/main" id="{6654968D-A4CC-90EF-F573-3B66FC107BC5}"/>
              </a:ext>
            </a:extLst>
          </p:cNvPr>
          <p:cNvSpPr txBox="1"/>
          <p:nvPr/>
        </p:nvSpPr>
        <p:spPr>
          <a:xfrm>
            <a:off x="6780362" y="1083290"/>
            <a:ext cx="5007314" cy="923330"/>
          </a:xfrm>
          <a:prstGeom prst="rect">
            <a:avLst/>
          </a:prstGeom>
          <a:noFill/>
        </p:spPr>
        <p:txBody>
          <a:bodyPr wrap="square">
            <a:spAutoFit/>
          </a:bodyPr>
          <a:lstStyle/>
          <a:p>
            <a:r>
              <a:rPr lang="fr-FR" dirty="0"/>
              <a:t>il existe deux types d’électricité différentes, celle qui apparaît sur une règle en plastique frottée et celle qui apparaît sur une tige en verre frottée.</a:t>
            </a:r>
          </a:p>
        </p:txBody>
      </p:sp>
      <p:sp>
        <p:nvSpPr>
          <p:cNvPr id="3" name="Espace réservé de la date 2">
            <a:extLst>
              <a:ext uri="{FF2B5EF4-FFF2-40B4-BE49-F238E27FC236}">
                <a16:creationId xmlns:a16="http://schemas.microsoft.com/office/drawing/2014/main" id="{F6112DCE-569B-2E64-AA4F-F0239C8811A5}"/>
              </a:ext>
            </a:extLst>
          </p:cNvPr>
          <p:cNvSpPr>
            <a:spLocks noGrp="1"/>
          </p:cNvSpPr>
          <p:nvPr>
            <p:ph type="dt" sz="half" idx="10"/>
          </p:nvPr>
        </p:nvSpPr>
        <p:spPr/>
        <p:txBody>
          <a:bodyPr/>
          <a:lstStyle/>
          <a:p>
            <a:fld id="{2A3D0A40-D831-4D0A-BCED-1FC10E98593F}" type="datetime1">
              <a:rPr lang="fr-FR" smtClean="0"/>
              <a:t>18/11/2025</a:t>
            </a:fld>
            <a:endParaRPr lang="fr-FR"/>
          </a:p>
        </p:txBody>
      </p:sp>
      <p:sp>
        <p:nvSpPr>
          <p:cNvPr id="6" name="Espace réservé du numéro de diapositive 5">
            <a:extLst>
              <a:ext uri="{FF2B5EF4-FFF2-40B4-BE49-F238E27FC236}">
                <a16:creationId xmlns:a16="http://schemas.microsoft.com/office/drawing/2014/main" id="{AD4D7C8A-B4DD-B812-41BD-DA628354B24E}"/>
              </a:ext>
            </a:extLst>
          </p:cNvPr>
          <p:cNvSpPr>
            <a:spLocks noGrp="1"/>
          </p:cNvSpPr>
          <p:nvPr>
            <p:ph type="sldNum" sz="quarter" idx="12"/>
          </p:nvPr>
        </p:nvSpPr>
        <p:spPr/>
        <p:txBody>
          <a:bodyPr/>
          <a:lstStyle/>
          <a:p>
            <a:fld id="{137EA85A-0942-4B67-9F2B-F541EC90805B}" type="slidenum">
              <a:rPr lang="fr-FR" smtClean="0"/>
              <a:t>3</a:t>
            </a:fld>
            <a:endParaRPr lang="fr-FR"/>
          </a:p>
        </p:txBody>
      </p:sp>
    </p:spTree>
    <p:extLst>
      <p:ext uri="{BB962C8B-B14F-4D97-AF65-F5344CB8AC3E}">
        <p14:creationId xmlns:p14="http://schemas.microsoft.com/office/powerpoint/2010/main" val="78859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4826"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773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4"/>
                </p:tgtEl>
              </p:cMediaNode>
            </p:video>
            <p:seq concurrent="1" nextAc="seek">
              <p:cTn id="12" restart="whenNotActive" fill="hold" evtFilter="cancelBubble" nodeType="interactiveSeq">
                <p:stCondLst>
                  <p:cond evt="onClick" delay="0">
                    <p:tgtEl>
                      <p:spTgt spid="4"/>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4"/>
                                        </p:tgtEl>
                                      </p:cBhvr>
                                    </p:cmd>
                                  </p:childTnLst>
                                </p:cTn>
                              </p:par>
                            </p:childTnLst>
                          </p:cTn>
                        </p:par>
                      </p:childTnLst>
                    </p:cTn>
                  </p:par>
                </p:childTnLst>
              </p:cTn>
              <p:nextCondLst>
                <p:cond evt="onClick" delay="0">
                  <p:tgtEl>
                    <p:spTgt spid="4"/>
                  </p:tgtEl>
                </p:cond>
              </p:nextCondLst>
            </p:seq>
            <p:video>
              <p:cMediaNode vol="80000">
                <p:cTn id="17" fill="hold" display="0">
                  <p:stCondLst>
                    <p:cond delay="indefinite"/>
                  </p:stCondLst>
                </p:cTn>
                <p:tgtEl>
                  <p:spTgt spid="5"/>
                </p:tgtEl>
              </p:cMediaNode>
            </p:video>
            <p:seq concurrent="1" nextAc="seek">
              <p:cTn id="18" restart="whenNotActive" fill="hold" evtFilter="cancelBubble" nodeType="interactiveSeq">
                <p:stCondLst>
                  <p:cond evt="onClick" delay="0">
                    <p:tgtEl>
                      <p:spTgt spid="5"/>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4F3B-B734-852B-D7D0-5D1AB4D4548F}"/>
              </a:ext>
            </a:extLst>
          </p:cNvPr>
          <p:cNvSpPr>
            <a:spLocks noGrp="1"/>
          </p:cNvSpPr>
          <p:nvPr>
            <p:ph type="title"/>
          </p:nvPr>
        </p:nvSpPr>
        <p:spPr/>
        <p:txBody>
          <a:bodyPr/>
          <a:lstStyle/>
          <a:p>
            <a:pPr algn="ctr"/>
            <a:r>
              <a:rPr lang="fr-FR" dirty="0"/>
              <a:t>Electrostatique : L’éclair </a:t>
            </a:r>
          </a:p>
        </p:txBody>
      </p:sp>
      <p:pic>
        <p:nvPicPr>
          <p:cNvPr id="4" name="3_electrostatique">
            <a:hlinkClick r:id="" action="ppaction://media"/>
            <a:extLst>
              <a:ext uri="{FF2B5EF4-FFF2-40B4-BE49-F238E27FC236}">
                <a16:creationId xmlns:a16="http://schemas.microsoft.com/office/drawing/2014/main" id="{FFA4F971-68DD-7CCB-EAD4-798B3CB3974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692215" y="1465681"/>
            <a:ext cx="7686136" cy="4323452"/>
          </a:xfrm>
          <a:prstGeom prst="rect">
            <a:avLst/>
          </a:prstGeom>
        </p:spPr>
      </p:pic>
      <p:sp>
        <p:nvSpPr>
          <p:cNvPr id="3" name="Espace réservé de la date 2">
            <a:extLst>
              <a:ext uri="{FF2B5EF4-FFF2-40B4-BE49-F238E27FC236}">
                <a16:creationId xmlns:a16="http://schemas.microsoft.com/office/drawing/2014/main" id="{BB58B10D-D051-0B6B-3798-7BA765D51BD4}"/>
              </a:ext>
            </a:extLst>
          </p:cNvPr>
          <p:cNvSpPr>
            <a:spLocks noGrp="1"/>
          </p:cNvSpPr>
          <p:nvPr>
            <p:ph type="dt" sz="half" idx="10"/>
          </p:nvPr>
        </p:nvSpPr>
        <p:spPr/>
        <p:txBody>
          <a:bodyPr/>
          <a:lstStyle/>
          <a:p>
            <a:fld id="{56835B7F-7927-435D-8D73-59FE3ED091A3}" type="datetime1">
              <a:rPr lang="fr-FR" smtClean="0"/>
              <a:t>18/11/2025</a:t>
            </a:fld>
            <a:endParaRPr lang="fr-FR"/>
          </a:p>
        </p:txBody>
      </p:sp>
      <p:sp>
        <p:nvSpPr>
          <p:cNvPr id="5" name="Espace réservé du numéro de diapositive 4">
            <a:extLst>
              <a:ext uri="{FF2B5EF4-FFF2-40B4-BE49-F238E27FC236}">
                <a16:creationId xmlns:a16="http://schemas.microsoft.com/office/drawing/2014/main" id="{9F1D2A40-ED75-E279-ED2B-5B72E279B310}"/>
              </a:ext>
            </a:extLst>
          </p:cNvPr>
          <p:cNvSpPr>
            <a:spLocks noGrp="1"/>
          </p:cNvSpPr>
          <p:nvPr>
            <p:ph type="sldNum" sz="quarter" idx="12"/>
          </p:nvPr>
        </p:nvSpPr>
        <p:spPr/>
        <p:txBody>
          <a:bodyPr/>
          <a:lstStyle/>
          <a:p>
            <a:fld id="{137EA85A-0942-4B67-9F2B-F541EC90805B}" type="slidenum">
              <a:rPr lang="fr-FR" smtClean="0"/>
              <a:t>4</a:t>
            </a:fld>
            <a:endParaRPr lang="fr-FR"/>
          </a:p>
        </p:txBody>
      </p:sp>
    </p:spTree>
    <p:extLst>
      <p:ext uri="{BB962C8B-B14F-4D97-AF65-F5344CB8AC3E}">
        <p14:creationId xmlns:p14="http://schemas.microsoft.com/office/powerpoint/2010/main" val="2624492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441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5AB464-0F17-825C-C9E3-40A7F11D8CDD}"/>
              </a:ext>
            </a:extLst>
          </p:cNvPr>
          <p:cNvSpPr>
            <a:spLocks noGrp="1"/>
          </p:cNvSpPr>
          <p:nvPr>
            <p:ph type="title"/>
          </p:nvPr>
        </p:nvSpPr>
        <p:spPr/>
        <p:txBody>
          <a:bodyPr/>
          <a:lstStyle/>
          <a:p>
            <a:pPr algn="ctr"/>
            <a:r>
              <a:rPr lang="fr-FR" dirty="0"/>
              <a:t>Electrostatique : effet de pointe et cage de Faraday</a:t>
            </a:r>
          </a:p>
        </p:txBody>
      </p:sp>
      <p:pic>
        <p:nvPicPr>
          <p:cNvPr id="4" name="4_electrostatique">
            <a:hlinkClick r:id="" action="ppaction://media"/>
            <a:extLst>
              <a:ext uri="{FF2B5EF4-FFF2-40B4-BE49-F238E27FC236}">
                <a16:creationId xmlns:a16="http://schemas.microsoft.com/office/drawing/2014/main" id="{D634ECAA-D811-09B6-34C7-2B335844B007}"/>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14072" y="1830957"/>
            <a:ext cx="5681928" cy="3196085"/>
          </a:xfrm>
          <a:prstGeom prst="rect">
            <a:avLst/>
          </a:prstGeom>
        </p:spPr>
      </p:pic>
      <p:pic>
        <p:nvPicPr>
          <p:cNvPr id="5" name="5_electrostatique">
            <a:hlinkClick r:id="" action="ppaction://media"/>
            <a:extLst>
              <a:ext uri="{FF2B5EF4-FFF2-40B4-BE49-F238E27FC236}">
                <a16:creationId xmlns:a16="http://schemas.microsoft.com/office/drawing/2014/main" id="{A97BD9B9-60A9-3042-4ED7-6A3548E0B0CA}"/>
              </a:ext>
            </a:extLst>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6272839" y="1761946"/>
            <a:ext cx="5401574" cy="3038385"/>
          </a:xfrm>
          <a:prstGeom prst="rect">
            <a:avLst/>
          </a:prstGeom>
        </p:spPr>
      </p:pic>
      <p:sp>
        <p:nvSpPr>
          <p:cNvPr id="3" name="Espace réservé de la date 2">
            <a:extLst>
              <a:ext uri="{FF2B5EF4-FFF2-40B4-BE49-F238E27FC236}">
                <a16:creationId xmlns:a16="http://schemas.microsoft.com/office/drawing/2014/main" id="{896AB6EA-9670-141F-0BB6-AF4F0B1867FF}"/>
              </a:ext>
            </a:extLst>
          </p:cNvPr>
          <p:cNvSpPr>
            <a:spLocks noGrp="1"/>
          </p:cNvSpPr>
          <p:nvPr>
            <p:ph type="dt" sz="half" idx="10"/>
          </p:nvPr>
        </p:nvSpPr>
        <p:spPr/>
        <p:txBody>
          <a:bodyPr/>
          <a:lstStyle/>
          <a:p>
            <a:fld id="{D97352D6-AA88-4AA8-8ABD-6DEBEAF19706}" type="datetime1">
              <a:rPr lang="fr-FR" smtClean="0"/>
              <a:t>18/11/2025</a:t>
            </a:fld>
            <a:endParaRPr lang="fr-FR"/>
          </a:p>
        </p:txBody>
      </p:sp>
      <p:sp>
        <p:nvSpPr>
          <p:cNvPr id="6" name="Espace réservé du numéro de diapositive 5">
            <a:extLst>
              <a:ext uri="{FF2B5EF4-FFF2-40B4-BE49-F238E27FC236}">
                <a16:creationId xmlns:a16="http://schemas.microsoft.com/office/drawing/2014/main" id="{0AE707C8-4EC6-D604-8CD9-A0E824DFD5BA}"/>
              </a:ext>
            </a:extLst>
          </p:cNvPr>
          <p:cNvSpPr>
            <a:spLocks noGrp="1"/>
          </p:cNvSpPr>
          <p:nvPr>
            <p:ph type="sldNum" sz="quarter" idx="12"/>
          </p:nvPr>
        </p:nvSpPr>
        <p:spPr/>
        <p:txBody>
          <a:bodyPr/>
          <a:lstStyle/>
          <a:p>
            <a:fld id="{137EA85A-0942-4B67-9F2B-F541EC90805B}" type="slidenum">
              <a:rPr lang="fr-FR" smtClean="0"/>
              <a:t>5</a:t>
            </a:fld>
            <a:endParaRPr lang="fr-FR"/>
          </a:p>
        </p:txBody>
      </p:sp>
    </p:spTree>
    <p:extLst>
      <p:ext uri="{BB962C8B-B14F-4D97-AF65-F5344CB8AC3E}">
        <p14:creationId xmlns:p14="http://schemas.microsoft.com/office/powerpoint/2010/main" val="3819595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4239"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34091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4"/>
                </p:tgtEl>
              </p:cMediaNode>
            </p:video>
            <p:seq concurrent="1" nextAc="seek">
              <p:cTn id="12" restart="whenNotActive" fill="hold" evtFilter="cancelBubble" nodeType="interactiveSeq">
                <p:stCondLst>
                  <p:cond evt="onClick" delay="0">
                    <p:tgtEl>
                      <p:spTgt spid="4"/>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4"/>
                                        </p:tgtEl>
                                      </p:cBhvr>
                                    </p:cmd>
                                  </p:childTnLst>
                                </p:cTn>
                              </p:par>
                            </p:childTnLst>
                          </p:cTn>
                        </p:par>
                      </p:childTnLst>
                    </p:cTn>
                  </p:par>
                </p:childTnLst>
              </p:cTn>
              <p:nextCondLst>
                <p:cond evt="onClick" delay="0">
                  <p:tgtEl>
                    <p:spTgt spid="4"/>
                  </p:tgtEl>
                </p:cond>
              </p:nextCondLst>
            </p:seq>
            <p:video>
              <p:cMediaNode vol="80000">
                <p:cTn id="17" fill="hold" display="0">
                  <p:stCondLst>
                    <p:cond delay="indefinite"/>
                  </p:stCondLst>
                </p:cTn>
                <p:tgtEl>
                  <p:spTgt spid="5"/>
                </p:tgtEl>
              </p:cMediaNode>
            </p:video>
            <p:seq concurrent="1" nextAc="seek">
              <p:cTn id="18" restart="whenNotActive" fill="hold" evtFilter="cancelBubble" nodeType="interactiveSeq">
                <p:stCondLst>
                  <p:cond evt="onClick" delay="0">
                    <p:tgtEl>
                      <p:spTgt spid="5"/>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BF7356-115E-5520-C352-67AC46687F48}"/>
              </a:ext>
            </a:extLst>
          </p:cNvPr>
          <p:cNvSpPr>
            <a:spLocks noGrp="1"/>
          </p:cNvSpPr>
          <p:nvPr>
            <p:ph type="title"/>
          </p:nvPr>
        </p:nvSpPr>
        <p:spPr/>
        <p:txBody>
          <a:bodyPr/>
          <a:lstStyle/>
          <a:p>
            <a:pPr algn="ctr"/>
            <a:r>
              <a:rPr lang="fr-FR" dirty="0"/>
              <a:t>Applications numériques</a:t>
            </a:r>
          </a:p>
        </p:txBody>
      </p:sp>
      <p:pic>
        <p:nvPicPr>
          <p:cNvPr id="5" name="Image 4">
            <a:extLst>
              <a:ext uri="{FF2B5EF4-FFF2-40B4-BE49-F238E27FC236}">
                <a16:creationId xmlns:a16="http://schemas.microsoft.com/office/drawing/2014/main" id="{6A20E9C7-130B-6759-3045-35F57A9663BB}"/>
              </a:ext>
            </a:extLst>
          </p:cNvPr>
          <p:cNvPicPr>
            <a:picLocks noChangeAspect="1"/>
          </p:cNvPicPr>
          <p:nvPr/>
        </p:nvPicPr>
        <p:blipFill>
          <a:blip r:embed="rId2"/>
          <a:stretch>
            <a:fillRect/>
          </a:stretch>
        </p:blipFill>
        <p:spPr>
          <a:xfrm>
            <a:off x="6578891" y="1278515"/>
            <a:ext cx="1171505" cy="1156091"/>
          </a:xfrm>
          <a:prstGeom prst="rect">
            <a:avLst/>
          </a:prstGeom>
        </p:spPr>
      </p:pic>
      <p:sp>
        <p:nvSpPr>
          <p:cNvPr id="7" name="ZoneTexte 6">
            <a:extLst>
              <a:ext uri="{FF2B5EF4-FFF2-40B4-BE49-F238E27FC236}">
                <a16:creationId xmlns:a16="http://schemas.microsoft.com/office/drawing/2014/main" id="{2B293EC3-D557-5370-7B3E-A9C89ED869D7}"/>
              </a:ext>
            </a:extLst>
          </p:cNvPr>
          <p:cNvSpPr txBox="1"/>
          <p:nvPr/>
        </p:nvSpPr>
        <p:spPr>
          <a:xfrm>
            <a:off x="7807717" y="1320582"/>
            <a:ext cx="3867605" cy="646331"/>
          </a:xfrm>
          <a:prstGeom prst="rect">
            <a:avLst/>
          </a:prstGeom>
          <a:noFill/>
        </p:spPr>
        <p:txBody>
          <a:bodyPr wrap="square">
            <a:spAutoFit/>
          </a:bodyPr>
          <a:lstStyle/>
          <a:p>
            <a:r>
              <a:rPr lang="fr-FR" dirty="0"/>
              <a:t>charge d’un électron ou d’un proton</a:t>
            </a:r>
          </a:p>
          <a:p>
            <a:r>
              <a:rPr lang="fr-FR" dirty="0"/>
              <a:t>q ≈ 1,602 × 10</a:t>
            </a:r>
            <a:r>
              <a:rPr lang="fr-FR" baseline="30000" dirty="0"/>
              <a:t>-19</a:t>
            </a:r>
            <a:r>
              <a:rPr lang="fr-FR" dirty="0"/>
              <a:t> C</a:t>
            </a:r>
          </a:p>
        </p:txBody>
      </p:sp>
      <p:sp>
        <p:nvSpPr>
          <p:cNvPr id="6" name="Ellipse 5">
            <a:extLst>
              <a:ext uri="{FF2B5EF4-FFF2-40B4-BE49-F238E27FC236}">
                <a16:creationId xmlns:a16="http://schemas.microsoft.com/office/drawing/2014/main" id="{56E0F9EE-64E9-7609-C7F5-3E4650E26E3A}"/>
              </a:ext>
            </a:extLst>
          </p:cNvPr>
          <p:cNvSpPr/>
          <p:nvPr/>
        </p:nvSpPr>
        <p:spPr>
          <a:xfrm>
            <a:off x="1903794" y="4441025"/>
            <a:ext cx="871268" cy="844589"/>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Rectangle 8">
            <a:extLst>
              <a:ext uri="{FF2B5EF4-FFF2-40B4-BE49-F238E27FC236}">
                <a16:creationId xmlns:a16="http://schemas.microsoft.com/office/drawing/2014/main" id="{2FA672ED-2656-5554-B880-E9D1AB88B7CB}"/>
              </a:ext>
            </a:extLst>
          </p:cNvPr>
          <p:cNvSpPr/>
          <p:nvPr/>
        </p:nvSpPr>
        <p:spPr>
          <a:xfrm>
            <a:off x="699694" y="4910327"/>
            <a:ext cx="1085906" cy="678087"/>
          </a:xfrm>
          <a:prstGeom prst="rect">
            <a:avLst/>
          </a:prstGeom>
          <a:solidFill>
            <a:schemeClr val="bg1"/>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a:extLst>
              <a:ext uri="{FF2B5EF4-FFF2-40B4-BE49-F238E27FC236}">
                <a16:creationId xmlns:a16="http://schemas.microsoft.com/office/drawing/2014/main" id="{8D6A5E4F-5889-B0CB-4E5F-A90B88D0B140}"/>
              </a:ext>
            </a:extLst>
          </p:cNvPr>
          <p:cNvSpPr/>
          <p:nvPr/>
        </p:nvSpPr>
        <p:spPr>
          <a:xfrm>
            <a:off x="992037" y="5372754"/>
            <a:ext cx="112143" cy="112143"/>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llipse 11">
            <a:extLst>
              <a:ext uri="{FF2B5EF4-FFF2-40B4-BE49-F238E27FC236}">
                <a16:creationId xmlns:a16="http://schemas.microsoft.com/office/drawing/2014/main" id="{29CB7FAE-EE68-C4ED-0723-85BE89AAFC7C}"/>
              </a:ext>
            </a:extLst>
          </p:cNvPr>
          <p:cNvSpPr/>
          <p:nvPr/>
        </p:nvSpPr>
        <p:spPr>
          <a:xfrm>
            <a:off x="1254758" y="5372754"/>
            <a:ext cx="112143" cy="112143"/>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orme libre : forme 13">
            <a:extLst>
              <a:ext uri="{FF2B5EF4-FFF2-40B4-BE49-F238E27FC236}">
                <a16:creationId xmlns:a16="http://schemas.microsoft.com/office/drawing/2014/main" id="{5405DEFD-1032-58B1-357C-AAE7232340F6}"/>
              </a:ext>
            </a:extLst>
          </p:cNvPr>
          <p:cNvSpPr/>
          <p:nvPr/>
        </p:nvSpPr>
        <p:spPr>
          <a:xfrm>
            <a:off x="699693" y="4424373"/>
            <a:ext cx="1334415" cy="1164041"/>
          </a:xfrm>
          <a:custGeom>
            <a:avLst/>
            <a:gdLst>
              <a:gd name="connsiteX0" fmla="*/ 336195 w 1334415"/>
              <a:gd name="connsiteY0" fmla="*/ 1016749 h 1164041"/>
              <a:gd name="connsiteX1" fmla="*/ 214275 w 1334415"/>
              <a:gd name="connsiteY1" fmla="*/ 1153909 h 1164041"/>
              <a:gd name="connsiteX2" fmla="*/ 16155 w 1334415"/>
              <a:gd name="connsiteY2" fmla="*/ 772909 h 1164041"/>
              <a:gd name="connsiteX3" fmla="*/ 160935 w 1334415"/>
              <a:gd name="connsiteY3" fmla="*/ 33769 h 1164041"/>
              <a:gd name="connsiteX4" fmla="*/ 1334415 w 1334415"/>
              <a:gd name="connsiteY4" fmla="*/ 193789 h 11640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4415" h="1164041">
                <a:moveTo>
                  <a:pt x="336195" y="1016749"/>
                </a:moveTo>
                <a:cubicBezTo>
                  <a:pt x="301905" y="1105649"/>
                  <a:pt x="267615" y="1194549"/>
                  <a:pt x="214275" y="1153909"/>
                </a:cubicBezTo>
                <a:cubicBezTo>
                  <a:pt x="160935" y="1113269"/>
                  <a:pt x="25045" y="959599"/>
                  <a:pt x="16155" y="772909"/>
                </a:cubicBezTo>
                <a:cubicBezTo>
                  <a:pt x="7265" y="586219"/>
                  <a:pt x="-58775" y="130289"/>
                  <a:pt x="160935" y="33769"/>
                </a:cubicBezTo>
                <a:cubicBezTo>
                  <a:pt x="380645" y="-62751"/>
                  <a:pt x="857530" y="65519"/>
                  <a:pt x="1334415" y="193789"/>
                </a:cubicBezTo>
              </a:path>
            </a:pathLst>
          </a:cu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a:extLst>
              <a:ext uri="{FF2B5EF4-FFF2-40B4-BE49-F238E27FC236}">
                <a16:creationId xmlns:a16="http://schemas.microsoft.com/office/drawing/2014/main" id="{9517DC7E-73B8-8F79-BDF1-EEEC27708C87}"/>
              </a:ext>
            </a:extLst>
          </p:cNvPr>
          <p:cNvSpPr txBox="1"/>
          <p:nvPr/>
        </p:nvSpPr>
        <p:spPr>
          <a:xfrm>
            <a:off x="807013" y="4958766"/>
            <a:ext cx="871268" cy="369332"/>
          </a:xfrm>
          <a:prstGeom prst="rect">
            <a:avLst/>
          </a:prstGeom>
          <a:noFill/>
          <a:ln>
            <a:solidFill>
              <a:schemeClr val="tx1"/>
            </a:solidFill>
          </a:ln>
        </p:spPr>
        <p:txBody>
          <a:bodyPr wrap="square" rtlCol="0">
            <a:spAutoFit/>
          </a:bodyPr>
          <a:lstStyle/>
          <a:p>
            <a:r>
              <a:rPr lang="fr-FR" dirty="0"/>
              <a:t>100 kV</a:t>
            </a:r>
          </a:p>
        </p:txBody>
      </p:sp>
      <p:grpSp>
        <p:nvGrpSpPr>
          <p:cNvPr id="35" name="Groupe 34">
            <a:extLst>
              <a:ext uri="{FF2B5EF4-FFF2-40B4-BE49-F238E27FC236}">
                <a16:creationId xmlns:a16="http://schemas.microsoft.com/office/drawing/2014/main" id="{12B66839-07EF-BC8A-A89E-7A349BC29266}"/>
              </a:ext>
            </a:extLst>
          </p:cNvPr>
          <p:cNvGrpSpPr/>
          <p:nvPr/>
        </p:nvGrpSpPr>
        <p:grpSpPr>
          <a:xfrm>
            <a:off x="2137522" y="4284280"/>
            <a:ext cx="764546" cy="553998"/>
            <a:chOff x="3491870" y="1232032"/>
            <a:chExt cx="764546" cy="553998"/>
          </a:xfrm>
        </p:grpSpPr>
        <p:sp>
          <p:nvSpPr>
            <p:cNvPr id="18" name="ZoneTexte 17">
              <a:extLst>
                <a:ext uri="{FF2B5EF4-FFF2-40B4-BE49-F238E27FC236}">
                  <a16:creationId xmlns:a16="http://schemas.microsoft.com/office/drawing/2014/main" id="{BF2083C1-3BF2-D5AD-D953-BA6FDF6334BB}"/>
                </a:ext>
              </a:extLst>
            </p:cNvPr>
            <p:cNvSpPr txBox="1"/>
            <p:nvPr/>
          </p:nvSpPr>
          <p:spPr>
            <a:xfrm>
              <a:off x="3491870" y="1232032"/>
              <a:ext cx="358140" cy="369332"/>
            </a:xfrm>
            <a:prstGeom prst="rect">
              <a:avLst/>
            </a:prstGeom>
            <a:noFill/>
          </p:spPr>
          <p:txBody>
            <a:bodyPr wrap="square" rtlCol="0">
              <a:spAutoFit/>
            </a:bodyPr>
            <a:lstStyle/>
            <a:p>
              <a:r>
                <a:rPr lang="fr-FR" b="1" dirty="0">
                  <a:solidFill>
                    <a:srgbClr val="FF0000"/>
                  </a:solidFill>
                </a:rPr>
                <a:t>+</a:t>
              </a:r>
            </a:p>
          </p:txBody>
        </p:sp>
        <p:sp>
          <p:nvSpPr>
            <p:cNvPr id="21" name="ZoneTexte 20">
              <a:extLst>
                <a:ext uri="{FF2B5EF4-FFF2-40B4-BE49-F238E27FC236}">
                  <a16:creationId xmlns:a16="http://schemas.microsoft.com/office/drawing/2014/main" id="{4BB5CA60-EB51-E9A0-1068-0E05291E5B23}"/>
                </a:ext>
              </a:extLst>
            </p:cNvPr>
            <p:cNvSpPr txBox="1"/>
            <p:nvPr/>
          </p:nvSpPr>
          <p:spPr>
            <a:xfrm>
              <a:off x="3670940" y="1252723"/>
              <a:ext cx="358140" cy="369332"/>
            </a:xfrm>
            <a:prstGeom prst="rect">
              <a:avLst/>
            </a:prstGeom>
            <a:noFill/>
          </p:spPr>
          <p:txBody>
            <a:bodyPr wrap="square" rtlCol="0">
              <a:spAutoFit/>
            </a:bodyPr>
            <a:lstStyle/>
            <a:p>
              <a:r>
                <a:rPr lang="fr-FR" b="1" dirty="0">
                  <a:solidFill>
                    <a:srgbClr val="FF0000"/>
                  </a:solidFill>
                </a:rPr>
                <a:t>+</a:t>
              </a:r>
            </a:p>
          </p:txBody>
        </p:sp>
        <p:sp>
          <p:nvSpPr>
            <p:cNvPr id="25" name="ZoneTexte 24">
              <a:extLst>
                <a:ext uri="{FF2B5EF4-FFF2-40B4-BE49-F238E27FC236}">
                  <a16:creationId xmlns:a16="http://schemas.microsoft.com/office/drawing/2014/main" id="{C0140E80-3489-DFFA-699B-72EC32A0D790}"/>
                </a:ext>
              </a:extLst>
            </p:cNvPr>
            <p:cNvSpPr txBox="1"/>
            <p:nvPr/>
          </p:nvSpPr>
          <p:spPr>
            <a:xfrm>
              <a:off x="3810832" y="1307426"/>
              <a:ext cx="358140" cy="369332"/>
            </a:xfrm>
            <a:prstGeom prst="rect">
              <a:avLst/>
            </a:prstGeom>
            <a:noFill/>
          </p:spPr>
          <p:txBody>
            <a:bodyPr wrap="square" rtlCol="0">
              <a:spAutoFit/>
            </a:bodyPr>
            <a:lstStyle/>
            <a:p>
              <a:r>
                <a:rPr lang="fr-FR" b="1" dirty="0">
                  <a:solidFill>
                    <a:srgbClr val="FF0000"/>
                  </a:solidFill>
                </a:rPr>
                <a:t>+</a:t>
              </a:r>
            </a:p>
          </p:txBody>
        </p:sp>
        <p:sp>
          <p:nvSpPr>
            <p:cNvPr id="26" name="ZoneTexte 25">
              <a:extLst>
                <a:ext uri="{FF2B5EF4-FFF2-40B4-BE49-F238E27FC236}">
                  <a16:creationId xmlns:a16="http://schemas.microsoft.com/office/drawing/2014/main" id="{14C4FD89-CCFD-D006-F7D0-84736E54D20F}"/>
                </a:ext>
              </a:extLst>
            </p:cNvPr>
            <p:cNvSpPr txBox="1"/>
            <p:nvPr/>
          </p:nvSpPr>
          <p:spPr>
            <a:xfrm>
              <a:off x="3898276" y="1416698"/>
              <a:ext cx="358140" cy="369332"/>
            </a:xfrm>
            <a:prstGeom prst="rect">
              <a:avLst/>
            </a:prstGeom>
            <a:noFill/>
          </p:spPr>
          <p:txBody>
            <a:bodyPr wrap="square" rtlCol="0">
              <a:spAutoFit/>
            </a:bodyPr>
            <a:lstStyle/>
            <a:p>
              <a:r>
                <a:rPr lang="fr-FR" b="1" dirty="0">
                  <a:solidFill>
                    <a:srgbClr val="FF0000"/>
                  </a:solidFill>
                </a:rPr>
                <a:t>+</a:t>
              </a:r>
            </a:p>
          </p:txBody>
        </p:sp>
      </p:grpSp>
      <p:sp>
        <p:nvSpPr>
          <p:cNvPr id="29" name="ZoneTexte 28">
            <a:extLst>
              <a:ext uri="{FF2B5EF4-FFF2-40B4-BE49-F238E27FC236}">
                <a16:creationId xmlns:a16="http://schemas.microsoft.com/office/drawing/2014/main" id="{15A38803-DC44-C165-EA92-25B60C83FB45}"/>
              </a:ext>
            </a:extLst>
          </p:cNvPr>
          <p:cNvSpPr txBox="1"/>
          <p:nvPr/>
        </p:nvSpPr>
        <p:spPr>
          <a:xfrm>
            <a:off x="2579044" y="4646382"/>
            <a:ext cx="358140" cy="369332"/>
          </a:xfrm>
          <a:prstGeom prst="rect">
            <a:avLst/>
          </a:prstGeom>
          <a:noFill/>
        </p:spPr>
        <p:txBody>
          <a:bodyPr wrap="square" rtlCol="0">
            <a:spAutoFit/>
          </a:bodyPr>
          <a:lstStyle/>
          <a:p>
            <a:r>
              <a:rPr lang="fr-FR" b="1" dirty="0">
                <a:solidFill>
                  <a:srgbClr val="FF0000"/>
                </a:solidFill>
              </a:rPr>
              <a:t>+</a:t>
            </a:r>
          </a:p>
        </p:txBody>
      </p:sp>
      <p:grpSp>
        <p:nvGrpSpPr>
          <p:cNvPr id="36" name="Groupe 35">
            <a:extLst>
              <a:ext uri="{FF2B5EF4-FFF2-40B4-BE49-F238E27FC236}">
                <a16:creationId xmlns:a16="http://schemas.microsoft.com/office/drawing/2014/main" id="{A8FF6004-DB04-B92E-0F26-39A5C4457C05}"/>
              </a:ext>
            </a:extLst>
          </p:cNvPr>
          <p:cNvGrpSpPr/>
          <p:nvPr/>
        </p:nvGrpSpPr>
        <p:grpSpPr>
          <a:xfrm rot="7110307">
            <a:off x="2129056" y="4862927"/>
            <a:ext cx="764546" cy="553998"/>
            <a:chOff x="3491870" y="1232032"/>
            <a:chExt cx="764546" cy="553998"/>
          </a:xfrm>
        </p:grpSpPr>
        <p:sp>
          <p:nvSpPr>
            <p:cNvPr id="37" name="ZoneTexte 36">
              <a:extLst>
                <a:ext uri="{FF2B5EF4-FFF2-40B4-BE49-F238E27FC236}">
                  <a16:creationId xmlns:a16="http://schemas.microsoft.com/office/drawing/2014/main" id="{38FE4C40-960F-4635-5D64-71B5DF076A01}"/>
                </a:ext>
              </a:extLst>
            </p:cNvPr>
            <p:cNvSpPr txBox="1"/>
            <p:nvPr/>
          </p:nvSpPr>
          <p:spPr>
            <a:xfrm>
              <a:off x="3491870" y="1232032"/>
              <a:ext cx="358140" cy="369332"/>
            </a:xfrm>
            <a:prstGeom prst="rect">
              <a:avLst/>
            </a:prstGeom>
            <a:noFill/>
          </p:spPr>
          <p:txBody>
            <a:bodyPr wrap="square" rtlCol="0">
              <a:spAutoFit/>
            </a:bodyPr>
            <a:lstStyle/>
            <a:p>
              <a:r>
                <a:rPr lang="fr-FR" b="1" dirty="0">
                  <a:solidFill>
                    <a:srgbClr val="FF0000"/>
                  </a:solidFill>
                </a:rPr>
                <a:t>+</a:t>
              </a:r>
            </a:p>
          </p:txBody>
        </p:sp>
        <p:sp>
          <p:nvSpPr>
            <p:cNvPr id="38" name="ZoneTexte 37">
              <a:extLst>
                <a:ext uri="{FF2B5EF4-FFF2-40B4-BE49-F238E27FC236}">
                  <a16:creationId xmlns:a16="http://schemas.microsoft.com/office/drawing/2014/main" id="{0B5EDD9A-10CB-15B0-13E9-59B16D4AF344}"/>
                </a:ext>
              </a:extLst>
            </p:cNvPr>
            <p:cNvSpPr txBox="1"/>
            <p:nvPr/>
          </p:nvSpPr>
          <p:spPr>
            <a:xfrm>
              <a:off x="3670940" y="1252723"/>
              <a:ext cx="358140" cy="369332"/>
            </a:xfrm>
            <a:prstGeom prst="rect">
              <a:avLst/>
            </a:prstGeom>
            <a:noFill/>
          </p:spPr>
          <p:txBody>
            <a:bodyPr wrap="square" rtlCol="0">
              <a:spAutoFit/>
            </a:bodyPr>
            <a:lstStyle/>
            <a:p>
              <a:r>
                <a:rPr lang="fr-FR" b="1" dirty="0">
                  <a:solidFill>
                    <a:srgbClr val="FF0000"/>
                  </a:solidFill>
                </a:rPr>
                <a:t>+</a:t>
              </a:r>
            </a:p>
          </p:txBody>
        </p:sp>
        <p:sp>
          <p:nvSpPr>
            <p:cNvPr id="39" name="ZoneTexte 38">
              <a:extLst>
                <a:ext uri="{FF2B5EF4-FFF2-40B4-BE49-F238E27FC236}">
                  <a16:creationId xmlns:a16="http://schemas.microsoft.com/office/drawing/2014/main" id="{9A769EE5-3087-732A-AA35-4FE78F1B87AD}"/>
                </a:ext>
              </a:extLst>
            </p:cNvPr>
            <p:cNvSpPr txBox="1"/>
            <p:nvPr/>
          </p:nvSpPr>
          <p:spPr>
            <a:xfrm>
              <a:off x="3810832" y="1307426"/>
              <a:ext cx="358140" cy="369332"/>
            </a:xfrm>
            <a:prstGeom prst="rect">
              <a:avLst/>
            </a:prstGeom>
            <a:noFill/>
          </p:spPr>
          <p:txBody>
            <a:bodyPr wrap="square" rtlCol="0">
              <a:spAutoFit/>
            </a:bodyPr>
            <a:lstStyle/>
            <a:p>
              <a:r>
                <a:rPr lang="fr-FR" b="1" dirty="0">
                  <a:solidFill>
                    <a:srgbClr val="FF0000"/>
                  </a:solidFill>
                </a:rPr>
                <a:t>+</a:t>
              </a:r>
            </a:p>
          </p:txBody>
        </p:sp>
        <p:sp>
          <p:nvSpPr>
            <p:cNvPr id="40" name="ZoneTexte 39">
              <a:extLst>
                <a:ext uri="{FF2B5EF4-FFF2-40B4-BE49-F238E27FC236}">
                  <a16:creationId xmlns:a16="http://schemas.microsoft.com/office/drawing/2014/main" id="{499BE74E-2682-7056-0A89-292226D8C97A}"/>
                </a:ext>
              </a:extLst>
            </p:cNvPr>
            <p:cNvSpPr txBox="1"/>
            <p:nvPr/>
          </p:nvSpPr>
          <p:spPr>
            <a:xfrm>
              <a:off x="3898276" y="1416698"/>
              <a:ext cx="358140" cy="369332"/>
            </a:xfrm>
            <a:prstGeom prst="rect">
              <a:avLst/>
            </a:prstGeom>
            <a:noFill/>
          </p:spPr>
          <p:txBody>
            <a:bodyPr wrap="square" rtlCol="0">
              <a:spAutoFit/>
            </a:bodyPr>
            <a:lstStyle/>
            <a:p>
              <a:r>
                <a:rPr lang="fr-FR" b="1" dirty="0">
                  <a:solidFill>
                    <a:srgbClr val="FF0000"/>
                  </a:solidFill>
                </a:rPr>
                <a:t>+</a:t>
              </a:r>
            </a:p>
          </p:txBody>
        </p:sp>
      </p:grpSp>
      <p:grpSp>
        <p:nvGrpSpPr>
          <p:cNvPr id="41" name="Groupe 40">
            <a:extLst>
              <a:ext uri="{FF2B5EF4-FFF2-40B4-BE49-F238E27FC236}">
                <a16:creationId xmlns:a16="http://schemas.microsoft.com/office/drawing/2014/main" id="{658E0D8B-6638-74A1-0377-836D79F9C8E1}"/>
              </a:ext>
            </a:extLst>
          </p:cNvPr>
          <p:cNvGrpSpPr/>
          <p:nvPr/>
        </p:nvGrpSpPr>
        <p:grpSpPr>
          <a:xfrm rot="12757298">
            <a:off x="1675822" y="4764341"/>
            <a:ext cx="764546" cy="553998"/>
            <a:chOff x="3491870" y="1232032"/>
            <a:chExt cx="764546" cy="553998"/>
          </a:xfrm>
        </p:grpSpPr>
        <p:sp>
          <p:nvSpPr>
            <p:cNvPr id="42" name="ZoneTexte 41">
              <a:extLst>
                <a:ext uri="{FF2B5EF4-FFF2-40B4-BE49-F238E27FC236}">
                  <a16:creationId xmlns:a16="http://schemas.microsoft.com/office/drawing/2014/main" id="{37AF800F-ED90-B922-9C50-CB22D3DE342F}"/>
                </a:ext>
              </a:extLst>
            </p:cNvPr>
            <p:cNvSpPr txBox="1"/>
            <p:nvPr/>
          </p:nvSpPr>
          <p:spPr>
            <a:xfrm>
              <a:off x="3491870" y="1232032"/>
              <a:ext cx="358140" cy="369332"/>
            </a:xfrm>
            <a:prstGeom prst="rect">
              <a:avLst/>
            </a:prstGeom>
            <a:noFill/>
          </p:spPr>
          <p:txBody>
            <a:bodyPr wrap="square" rtlCol="0">
              <a:spAutoFit/>
            </a:bodyPr>
            <a:lstStyle/>
            <a:p>
              <a:r>
                <a:rPr lang="fr-FR" b="1" dirty="0">
                  <a:solidFill>
                    <a:srgbClr val="FF0000"/>
                  </a:solidFill>
                </a:rPr>
                <a:t>+</a:t>
              </a:r>
            </a:p>
          </p:txBody>
        </p:sp>
        <p:sp>
          <p:nvSpPr>
            <p:cNvPr id="43" name="ZoneTexte 42">
              <a:extLst>
                <a:ext uri="{FF2B5EF4-FFF2-40B4-BE49-F238E27FC236}">
                  <a16:creationId xmlns:a16="http://schemas.microsoft.com/office/drawing/2014/main" id="{697B535F-A354-0E2C-51BD-978DDAD181FC}"/>
                </a:ext>
              </a:extLst>
            </p:cNvPr>
            <p:cNvSpPr txBox="1"/>
            <p:nvPr/>
          </p:nvSpPr>
          <p:spPr>
            <a:xfrm>
              <a:off x="3670940" y="1252723"/>
              <a:ext cx="358140" cy="369332"/>
            </a:xfrm>
            <a:prstGeom prst="rect">
              <a:avLst/>
            </a:prstGeom>
            <a:noFill/>
          </p:spPr>
          <p:txBody>
            <a:bodyPr wrap="square" rtlCol="0">
              <a:spAutoFit/>
            </a:bodyPr>
            <a:lstStyle/>
            <a:p>
              <a:r>
                <a:rPr lang="fr-FR" b="1" dirty="0">
                  <a:solidFill>
                    <a:srgbClr val="FF0000"/>
                  </a:solidFill>
                </a:rPr>
                <a:t>+</a:t>
              </a:r>
            </a:p>
          </p:txBody>
        </p:sp>
        <p:sp>
          <p:nvSpPr>
            <p:cNvPr id="44" name="ZoneTexte 43">
              <a:extLst>
                <a:ext uri="{FF2B5EF4-FFF2-40B4-BE49-F238E27FC236}">
                  <a16:creationId xmlns:a16="http://schemas.microsoft.com/office/drawing/2014/main" id="{764A765E-7367-6027-9047-4207EACE81FC}"/>
                </a:ext>
              </a:extLst>
            </p:cNvPr>
            <p:cNvSpPr txBox="1"/>
            <p:nvPr/>
          </p:nvSpPr>
          <p:spPr>
            <a:xfrm>
              <a:off x="3810832" y="1307426"/>
              <a:ext cx="358140" cy="369332"/>
            </a:xfrm>
            <a:prstGeom prst="rect">
              <a:avLst/>
            </a:prstGeom>
            <a:noFill/>
          </p:spPr>
          <p:txBody>
            <a:bodyPr wrap="square" rtlCol="0">
              <a:spAutoFit/>
            </a:bodyPr>
            <a:lstStyle/>
            <a:p>
              <a:r>
                <a:rPr lang="fr-FR" b="1" dirty="0">
                  <a:solidFill>
                    <a:srgbClr val="FF0000"/>
                  </a:solidFill>
                </a:rPr>
                <a:t>+</a:t>
              </a:r>
            </a:p>
          </p:txBody>
        </p:sp>
        <p:sp>
          <p:nvSpPr>
            <p:cNvPr id="45" name="ZoneTexte 44">
              <a:extLst>
                <a:ext uri="{FF2B5EF4-FFF2-40B4-BE49-F238E27FC236}">
                  <a16:creationId xmlns:a16="http://schemas.microsoft.com/office/drawing/2014/main" id="{60F36724-9522-77EC-244D-7765AB2751D2}"/>
                </a:ext>
              </a:extLst>
            </p:cNvPr>
            <p:cNvSpPr txBox="1"/>
            <p:nvPr/>
          </p:nvSpPr>
          <p:spPr>
            <a:xfrm>
              <a:off x="3898276" y="1416698"/>
              <a:ext cx="358140" cy="369332"/>
            </a:xfrm>
            <a:prstGeom prst="rect">
              <a:avLst/>
            </a:prstGeom>
            <a:noFill/>
          </p:spPr>
          <p:txBody>
            <a:bodyPr wrap="square" rtlCol="0">
              <a:spAutoFit/>
            </a:bodyPr>
            <a:lstStyle/>
            <a:p>
              <a:r>
                <a:rPr lang="fr-FR" b="1" dirty="0">
                  <a:solidFill>
                    <a:srgbClr val="FF0000"/>
                  </a:solidFill>
                </a:rPr>
                <a:t>+</a:t>
              </a:r>
            </a:p>
          </p:txBody>
        </p:sp>
      </p:grpSp>
      <p:grpSp>
        <p:nvGrpSpPr>
          <p:cNvPr id="46" name="Groupe 45">
            <a:extLst>
              <a:ext uri="{FF2B5EF4-FFF2-40B4-BE49-F238E27FC236}">
                <a16:creationId xmlns:a16="http://schemas.microsoft.com/office/drawing/2014/main" id="{5BCF8562-3F91-A47E-A2C4-D41E0C7DF6DC}"/>
              </a:ext>
            </a:extLst>
          </p:cNvPr>
          <p:cNvGrpSpPr/>
          <p:nvPr/>
        </p:nvGrpSpPr>
        <p:grpSpPr>
          <a:xfrm rot="16707269">
            <a:off x="1686371" y="4397304"/>
            <a:ext cx="764546" cy="553998"/>
            <a:chOff x="3491870" y="1232032"/>
            <a:chExt cx="764546" cy="553998"/>
          </a:xfrm>
        </p:grpSpPr>
        <p:sp>
          <p:nvSpPr>
            <p:cNvPr id="47" name="ZoneTexte 46">
              <a:extLst>
                <a:ext uri="{FF2B5EF4-FFF2-40B4-BE49-F238E27FC236}">
                  <a16:creationId xmlns:a16="http://schemas.microsoft.com/office/drawing/2014/main" id="{8F9CE609-207B-DF54-ADDF-B2914EAF18B5}"/>
                </a:ext>
              </a:extLst>
            </p:cNvPr>
            <p:cNvSpPr txBox="1"/>
            <p:nvPr/>
          </p:nvSpPr>
          <p:spPr>
            <a:xfrm>
              <a:off x="3491870" y="1232032"/>
              <a:ext cx="358140" cy="369332"/>
            </a:xfrm>
            <a:prstGeom prst="rect">
              <a:avLst/>
            </a:prstGeom>
            <a:noFill/>
          </p:spPr>
          <p:txBody>
            <a:bodyPr wrap="square" rtlCol="0">
              <a:spAutoFit/>
            </a:bodyPr>
            <a:lstStyle/>
            <a:p>
              <a:endParaRPr lang="fr-FR" b="1" dirty="0">
                <a:solidFill>
                  <a:srgbClr val="FF0000"/>
                </a:solidFill>
              </a:endParaRPr>
            </a:p>
          </p:txBody>
        </p:sp>
        <p:sp>
          <p:nvSpPr>
            <p:cNvPr id="48" name="ZoneTexte 47">
              <a:extLst>
                <a:ext uri="{FF2B5EF4-FFF2-40B4-BE49-F238E27FC236}">
                  <a16:creationId xmlns:a16="http://schemas.microsoft.com/office/drawing/2014/main" id="{7B218147-33D1-D040-4D44-A74D35297703}"/>
                </a:ext>
              </a:extLst>
            </p:cNvPr>
            <p:cNvSpPr txBox="1"/>
            <p:nvPr/>
          </p:nvSpPr>
          <p:spPr>
            <a:xfrm>
              <a:off x="3670940" y="1252723"/>
              <a:ext cx="358140" cy="369332"/>
            </a:xfrm>
            <a:prstGeom prst="rect">
              <a:avLst/>
            </a:prstGeom>
            <a:noFill/>
          </p:spPr>
          <p:txBody>
            <a:bodyPr wrap="square" rtlCol="0">
              <a:spAutoFit/>
            </a:bodyPr>
            <a:lstStyle/>
            <a:p>
              <a:r>
                <a:rPr lang="fr-FR" b="1" dirty="0">
                  <a:solidFill>
                    <a:srgbClr val="FF0000"/>
                  </a:solidFill>
                </a:rPr>
                <a:t>+</a:t>
              </a:r>
            </a:p>
          </p:txBody>
        </p:sp>
        <p:sp>
          <p:nvSpPr>
            <p:cNvPr id="49" name="ZoneTexte 48">
              <a:extLst>
                <a:ext uri="{FF2B5EF4-FFF2-40B4-BE49-F238E27FC236}">
                  <a16:creationId xmlns:a16="http://schemas.microsoft.com/office/drawing/2014/main" id="{A39E480C-082E-AFD8-6BA6-C01B4B124BDC}"/>
                </a:ext>
              </a:extLst>
            </p:cNvPr>
            <p:cNvSpPr txBox="1"/>
            <p:nvPr/>
          </p:nvSpPr>
          <p:spPr>
            <a:xfrm>
              <a:off x="3810832" y="1307426"/>
              <a:ext cx="358140" cy="369332"/>
            </a:xfrm>
            <a:prstGeom prst="rect">
              <a:avLst/>
            </a:prstGeom>
            <a:noFill/>
          </p:spPr>
          <p:txBody>
            <a:bodyPr wrap="square" rtlCol="0">
              <a:spAutoFit/>
            </a:bodyPr>
            <a:lstStyle/>
            <a:p>
              <a:r>
                <a:rPr lang="fr-FR" b="1" dirty="0">
                  <a:solidFill>
                    <a:srgbClr val="FF0000"/>
                  </a:solidFill>
                </a:rPr>
                <a:t>+</a:t>
              </a:r>
            </a:p>
          </p:txBody>
        </p:sp>
        <p:sp>
          <p:nvSpPr>
            <p:cNvPr id="50" name="ZoneTexte 49">
              <a:extLst>
                <a:ext uri="{FF2B5EF4-FFF2-40B4-BE49-F238E27FC236}">
                  <a16:creationId xmlns:a16="http://schemas.microsoft.com/office/drawing/2014/main" id="{1F80B39F-7DBD-B800-85C5-F2F44FA8D942}"/>
                </a:ext>
              </a:extLst>
            </p:cNvPr>
            <p:cNvSpPr txBox="1"/>
            <p:nvPr/>
          </p:nvSpPr>
          <p:spPr>
            <a:xfrm>
              <a:off x="3898276" y="1416698"/>
              <a:ext cx="358140" cy="369332"/>
            </a:xfrm>
            <a:prstGeom prst="rect">
              <a:avLst/>
            </a:prstGeom>
            <a:noFill/>
          </p:spPr>
          <p:txBody>
            <a:bodyPr wrap="square" rtlCol="0">
              <a:spAutoFit/>
            </a:bodyPr>
            <a:lstStyle/>
            <a:p>
              <a:r>
                <a:rPr lang="fr-FR" b="1" dirty="0">
                  <a:solidFill>
                    <a:srgbClr val="FF0000"/>
                  </a:solidFill>
                </a:rPr>
                <a:t>+</a:t>
              </a:r>
            </a:p>
          </p:txBody>
        </p:sp>
      </p:grpSp>
      <p:grpSp>
        <p:nvGrpSpPr>
          <p:cNvPr id="1069" name="Groupe 1068">
            <a:extLst>
              <a:ext uri="{FF2B5EF4-FFF2-40B4-BE49-F238E27FC236}">
                <a16:creationId xmlns:a16="http://schemas.microsoft.com/office/drawing/2014/main" id="{53464B61-3E83-5657-ECA6-457786864777}"/>
              </a:ext>
            </a:extLst>
          </p:cNvPr>
          <p:cNvGrpSpPr/>
          <p:nvPr/>
        </p:nvGrpSpPr>
        <p:grpSpPr>
          <a:xfrm>
            <a:off x="1219642" y="5932608"/>
            <a:ext cx="367330" cy="89971"/>
            <a:chOff x="1219642" y="5932608"/>
            <a:chExt cx="367330" cy="89971"/>
          </a:xfrm>
        </p:grpSpPr>
        <p:cxnSp>
          <p:nvCxnSpPr>
            <p:cNvPr id="52" name="Connecteur droit 51">
              <a:extLst>
                <a:ext uri="{FF2B5EF4-FFF2-40B4-BE49-F238E27FC236}">
                  <a16:creationId xmlns:a16="http://schemas.microsoft.com/office/drawing/2014/main" id="{8A732FAC-6D5A-D978-0C32-B8D4AA9455EB}"/>
                </a:ext>
              </a:extLst>
            </p:cNvPr>
            <p:cNvCxnSpPr/>
            <p:nvPr/>
          </p:nvCxnSpPr>
          <p:spPr>
            <a:xfrm>
              <a:off x="1269998" y="5935148"/>
              <a:ext cx="31697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Connecteur droit 53">
              <a:extLst>
                <a:ext uri="{FF2B5EF4-FFF2-40B4-BE49-F238E27FC236}">
                  <a16:creationId xmlns:a16="http://schemas.microsoft.com/office/drawing/2014/main" id="{6C8614A9-A3C6-C08F-51F5-66CD5738E9F0}"/>
                </a:ext>
              </a:extLst>
            </p:cNvPr>
            <p:cNvCxnSpPr/>
            <p:nvPr/>
          </p:nvCxnSpPr>
          <p:spPr>
            <a:xfrm flipH="1">
              <a:off x="1219642" y="5936877"/>
              <a:ext cx="112142" cy="8570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Connecteur droit 54">
              <a:extLst>
                <a:ext uri="{FF2B5EF4-FFF2-40B4-BE49-F238E27FC236}">
                  <a16:creationId xmlns:a16="http://schemas.microsoft.com/office/drawing/2014/main" id="{B3D0EBF5-A046-6BDF-4ED5-78F17ACD7997}"/>
                </a:ext>
              </a:extLst>
            </p:cNvPr>
            <p:cNvCxnSpPr/>
            <p:nvPr/>
          </p:nvCxnSpPr>
          <p:spPr>
            <a:xfrm flipH="1">
              <a:off x="1293271" y="5932608"/>
              <a:ext cx="112142" cy="8570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Connecteur droit 55">
              <a:extLst>
                <a:ext uri="{FF2B5EF4-FFF2-40B4-BE49-F238E27FC236}">
                  <a16:creationId xmlns:a16="http://schemas.microsoft.com/office/drawing/2014/main" id="{87EEA9BE-F2AA-55B7-B852-000C0AD57C78}"/>
                </a:ext>
              </a:extLst>
            </p:cNvPr>
            <p:cNvCxnSpPr/>
            <p:nvPr/>
          </p:nvCxnSpPr>
          <p:spPr>
            <a:xfrm flipH="1">
              <a:off x="1366900" y="5932608"/>
              <a:ext cx="112142" cy="8570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Connecteur droit 56">
              <a:extLst>
                <a:ext uri="{FF2B5EF4-FFF2-40B4-BE49-F238E27FC236}">
                  <a16:creationId xmlns:a16="http://schemas.microsoft.com/office/drawing/2014/main" id="{8D8D9D41-E1F1-A110-40A6-2591708AF14F}"/>
                </a:ext>
              </a:extLst>
            </p:cNvPr>
            <p:cNvCxnSpPr/>
            <p:nvPr/>
          </p:nvCxnSpPr>
          <p:spPr>
            <a:xfrm flipH="1">
              <a:off x="1440334" y="5932608"/>
              <a:ext cx="112142" cy="8570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8" name="Forme libre : forme 57">
            <a:extLst>
              <a:ext uri="{FF2B5EF4-FFF2-40B4-BE49-F238E27FC236}">
                <a16:creationId xmlns:a16="http://schemas.microsoft.com/office/drawing/2014/main" id="{C9038559-CACE-EAED-A558-295A7A8471A2}"/>
              </a:ext>
            </a:extLst>
          </p:cNvPr>
          <p:cNvSpPr/>
          <p:nvPr/>
        </p:nvSpPr>
        <p:spPr>
          <a:xfrm>
            <a:off x="1327892" y="5465248"/>
            <a:ext cx="153421" cy="472440"/>
          </a:xfrm>
          <a:custGeom>
            <a:avLst/>
            <a:gdLst>
              <a:gd name="connsiteX0" fmla="*/ 0 w 153421"/>
              <a:gd name="connsiteY0" fmla="*/ 0 h 472440"/>
              <a:gd name="connsiteX1" fmla="*/ 144780 w 153421"/>
              <a:gd name="connsiteY1" fmla="*/ 86360 h 472440"/>
              <a:gd name="connsiteX2" fmla="*/ 124460 w 153421"/>
              <a:gd name="connsiteY2" fmla="*/ 472440 h 472440"/>
            </a:gdLst>
            <a:ahLst/>
            <a:cxnLst>
              <a:cxn ang="0">
                <a:pos x="connsiteX0" y="connsiteY0"/>
              </a:cxn>
              <a:cxn ang="0">
                <a:pos x="connsiteX1" y="connsiteY1"/>
              </a:cxn>
              <a:cxn ang="0">
                <a:pos x="connsiteX2" y="connsiteY2"/>
              </a:cxn>
            </a:cxnLst>
            <a:rect l="l" t="t" r="r" b="b"/>
            <a:pathLst>
              <a:path w="153421" h="472440">
                <a:moveTo>
                  <a:pt x="0" y="0"/>
                </a:moveTo>
                <a:cubicBezTo>
                  <a:pt x="62018" y="3810"/>
                  <a:pt x="124037" y="7620"/>
                  <a:pt x="144780" y="86360"/>
                </a:cubicBezTo>
                <a:cubicBezTo>
                  <a:pt x="165523" y="165100"/>
                  <a:pt x="144991" y="318770"/>
                  <a:pt x="124460" y="472440"/>
                </a:cubicBezTo>
              </a:path>
            </a:pathLst>
          </a:cu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0" name="Image 59">
            <a:extLst>
              <a:ext uri="{FF2B5EF4-FFF2-40B4-BE49-F238E27FC236}">
                <a16:creationId xmlns:a16="http://schemas.microsoft.com/office/drawing/2014/main" id="{D059EF2F-7130-15A6-BC32-6123FB67A361}"/>
              </a:ext>
            </a:extLst>
          </p:cNvPr>
          <p:cNvPicPr>
            <a:picLocks noChangeAspect="1"/>
          </p:cNvPicPr>
          <p:nvPr/>
        </p:nvPicPr>
        <p:blipFill>
          <a:blip r:embed="rId3"/>
          <a:stretch>
            <a:fillRect/>
          </a:stretch>
        </p:blipFill>
        <p:spPr>
          <a:xfrm>
            <a:off x="3337613" y="4436305"/>
            <a:ext cx="1158340" cy="609653"/>
          </a:xfrm>
          <a:prstGeom prst="rect">
            <a:avLst/>
          </a:prstGeom>
        </p:spPr>
      </p:pic>
      <p:pic>
        <p:nvPicPr>
          <p:cNvPr id="1025" name="Image 1024">
            <a:extLst>
              <a:ext uri="{FF2B5EF4-FFF2-40B4-BE49-F238E27FC236}">
                <a16:creationId xmlns:a16="http://schemas.microsoft.com/office/drawing/2014/main" id="{28DE6F58-645F-2E53-B6F4-126DEEC04590}"/>
              </a:ext>
            </a:extLst>
          </p:cNvPr>
          <p:cNvPicPr>
            <a:picLocks noChangeAspect="1"/>
          </p:cNvPicPr>
          <p:nvPr/>
        </p:nvPicPr>
        <p:blipFill>
          <a:blip r:embed="rId4"/>
          <a:stretch>
            <a:fillRect/>
          </a:stretch>
        </p:blipFill>
        <p:spPr>
          <a:xfrm>
            <a:off x="5018942" y="4561351"/>
            <a:ext cx="1188823" cy="335309"/>
          </a:xfrm>
          <a:prstGeom prst="rect">
            <a:avLst/>
          </a:prstGeom>
        </p:spPr>
      </p:pic>
      <p:cxnSp>
        <p:nvCxnSpPr>
          <p:cNvPr id="1028" name="Connecteur droit avec flèche 1027">
            <a:extLst>
              <a:ext uri="{FF2B5EF4-FFF2-40B4-BE49-F238E27FC236}">
                <a16:creationId xmlns:a16="http://schemas.microsoft.com/office/drawing/2014/main" id="{898EFF56-2C6E-23B7-8C94-70423744F84A}"/>
              </a:ext>
            </a:extLst>
          </p:cNvPr>
          <p:cNvCxnSpPr>
            <a:stCxn id="60" idx="3"/>
            <a:endCxn id="1025" idx="1"/>
          </p:cNvCxnSpPr>
          <p:nvPr/>
        </p:nvCxnSpPr>
        <p:spPr>
          <a:xfrm flipV="1">
            <a:off x="4495953" y="4729006"/>
            <a:ext cx="522989" cy="1212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30" name="Ellipse 1029">
            <a:extLst>
              <a:ext uri="{FF2B5EF4-FFF2-40B4-BE49-F238E27FC236}">
                <a16:creationId xmlns:a16="http://schemas.microsoft.com/office/drawing/2014/main" id="{E71DC9AB-07C6-945A-2DF0-DF32EE48FFF4}"/>
              </a:ext>
            </a:extLst>
          </p:cNvPr>
          <p:cNvSpPr/>
          <p:nvPr/>
        </p:nvSpPr>
        <p:spPr>
          <a:xfrm>
            <a:off x="5486400" y="4557312"/>
            <a:ext cx="587883" cy="401454"/>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31" name="ZoneTexte 1030">
            <a:extLst>
              <a:ext uri="{FF2B5EF4-FFF2-40B4-BE49-F238E27FC236}">
                <a16:creationId xmlns:a16="http://schemas.microsoft.com/office/drawing/2014/main" id="{86C5C607-B2AB-66A8-5E49-97E7F1EAFE78}"/>
              </a:ext>
            </a:extLst>
          </p:cNvPr>
          <p:cNvSpPr txBox="1"/>
          <p:nvPr/>
        </p:nvSpPr>
        <p:spPr>
          <a:xfrm>
            <a:off x="4424453" y="3920911"/>
            <a:ext cx="3166792" cy="369332"/>
          </a:xfrm>
          <a:prstGeom prst="rect">
            <a:avLst/>
          </a:prstGeom>
          <a:noFill/>
        </p:spPr>
        <p:txBody>
          <a:bodyPr wrap="square" rtlCol="0">
            <a:spAutoFit/>
          </a:bodyPr>
          <a:lstStyle/>
          <a:p>
            <a:r>
              <a:rPr lang="fr-FR" dirty="0"/>
              <a:t>C Capacité de la sphère (en F)</a:t>
            </a:r>
          </a:p>
        </p:txBody>
      </p:sp>
      <p:sp>
        <p:nvSpPr>
          <p:cNvPr id="1032" name="ZoneTexte 1031">
            <a:extLst>
              <a:ext uri="{FF2B5EF4-FFF2-40B4-BE49-F238E27FC236}">
                <a16:creationId xmlns:a16="http://schemas.microsoft.com/office/drawing/2014/main" id="{877ABBE0-6478-4103-B706-D4EBAE2F1E15}"/>
              </a:ext>
            </a:extLst>
          </p:cNvPr>
          <p:cNvSpPr txBox="1"/>
          <p:nvPr/>
        </p:nvSpPr>
        <p:spPr>
          <a:xfrm>
            <a:off x="6698092" y="4447994"/>
            <a:ext cx="5105981" cy="1200329"/>
          </a:xfrm>
          <a:prstGeom prst="rect">
            <a:avLst/>
          </a:prstGeom>
          <a:solidFill>
            <a:schemeClr val="accent3">
              <a:lumMod val="20000"/>
              <a:lumOff val="80000"/>
            </a:schemeClr>
          </a:solidFill>
        </p:spPr>
        <p:txBody>
          <a:bodyPr wrap="square" rtlCol="0">
            <a:spAutoFit/>
          </a:bodyPr>
          <a:lstStyle/>
          <a:p>
            <a:r>
              <a:rPr lang="fr-FR" dirty="0"/>
              <a:t>Si on charge à 100kV une sphère en aluminium de rayon R=10cm on aura une charge Q=1,1</a:t>
            </a:r>
            <a:r>
              <a:rPr lang="el-GR" dirty="0"/>
              <a:t>μ</a:t>
            </a:r>
            <a:r>
              <a:rPr lang="fr-FR" dirty="0"/>
              <a:t>C ce qui correspond à un manque de 1,1 x 10</a:t>
            </a:r>
            <a:r>
              <a:rPr lang="fr-FR" baseline="30000" dirty="0"/>
              <a:t>-6 </a:t>
            </a:r>
            <a:r>
              <a:rPr lang="fr-FR" dirty="0"/>
              <a:t>/ 1,602 × 10</a:t>
            </a:r>
            <a:r>
              <a:rPr lang="fr-FR" baseline="30000" dirty="0"/>
              <a:t>-19</a:t>
            </a:r>
            <a:r>
              <a:rPr lang="fr-FR" dirty="0"/>
              <a:t>  = 1,4 10</a:t>
            </a:r>
            <a:r>
              <a:rPr lang="fr-FR" baseline="30000" dirty="0"/>
              <a:t>13 </a:t>
            </a:r>
            <a:r>
              <a:rPr lang="fr-FR" dirty="0"/>
              <a:t>électrons dans l’aluminium</a:t>
            </a:r>
          </a:p>
        </p:txBody>
      </p:sp>
      <p:cxnSp>
        <p:nvCxnSpPr>
          <p:cNvPr id="1034" name="Connecteur droit avec flèche 1033">
            <a:extLst>
              <a:ext uri="{FF2B5EF4-FFF2-40B4-BE49-F238E27FC236}">
                <a16:creationId xmlns:a16="http://schemas.microsoft.com/office/drawing/2014/main" id="{AC640A34-4278-DC6C-494C-04142A9F805B}"/>
              </a:ext>
            </a:extLst>
          </p:cNvPr>
          <p:cNvCxnSpPr/>
          <p:nvPr/>
        </p:nvCxnSpPr>
        <p:spPr>
          <a:xfrm>
            <a:off x="5486400" y="4282608"/>
            <a:ext cx="149745" cy="3193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35" name="ZoneTexte 1034">
            <a:extLst>
              <a:ext uri="{FF2B5EF4-FFF2-40B4-BE49-F238E27FC236}">
                <a16:creationId xmlns:a16="http://schemas.microsoft.com/office/drawing/2014/main" id="{429FA517-F7FA-56C4-4DA4-D1F9FA480259}"/>
              </a:ext>
            </a:extLst>
          </p:cNvPr>
          <p:cNvSpPr txBox="1"/>
          <p:nvPr/>
        </p:nvSpPr>
        <p:spPr>
          <a:xfrm>
            <a:off x="343399" y="6269128"/>
            <a:ext cx="11812464" cy="369332"/>
          </a:xfrm>
          <a:prstGeom prst="rect">
            <a:avLst/>
          </a:prstGeom>
          <a:solidFill>
            <a:schemeClr val="accent3">
              <a:lumMod val="20000"/>
              <a:lumOff val="80000"/>
            </a:schemeClr>
          </a:solidFill>
        </p:spPr>
        <p:txBody>
          <a:bodyPr wrap="none" rtlCol="0">
            <a:spAutoFit/>
          </a:bodyPr>
          <a:lstStyle/>
          <a:p>
            <a:r>
              <a:rPr lang="fr-FR" dirty="0"/>
              <a:t>Une </a:t>
            </a:r>
            <a:r>
              <a:rPr lang="fr-FR" dirty="0" err="1"/>
              <a:t>shère</a:t>
            </a:r>
            <a:r>
              <a:rPr lang="fr-FR" dirty="0"/>
              <a:t> en aluminium chargée à 100 000V aura 1,4 10</a:t>
            </a:r>
            <a:r>
              <a:rPr lang="fr-FR" baseline="30000" dirty="0"/>
              <a:t>13 </a:t>
            </a:r>
            <a:r>
              <a:rPr lang="fr-FR" dirty="0"/>
              <a:t>électrons qui auront été enlevés (elle sera chargée positivement) </a:t>
            </a:r>
          </a:p>
        </p:txBody>
      </p:sp>
      <mc:AlternateContent xmlns:mc="http://schemas.openxmlformats.org/markup-compatibility/2006" xmlns:a14="http://schemas.microsoft.com/office/drawing/2010/main">
        <mc:Choice Requires="a14">
          <p:sp>
            <p:nvSpPr>
              <p:cNvPr id="1036" name="ZoneTexte 1035">
                <a:extLst>
                  <a:ext uri="{FF2B5EF4-FFF2-40B4-BE49-F238E27FC236}">
                    <a16:creationId xmlns:a16="http://schemas.microsoft.com/office/drawing/2014/main" id="{4C332AAC-A6E7-6633-060B-3A3137D2D444}"/>
                  </a:ext>
                </a:extLst>
              </p:cNvPr>
              <p:cNvSpPr txBox="1"/>
              <p:nvPr/>
            </p:nvSpPr>
            <p:spPr>
              <a:xfrm>
                <a:off x="731283" y="1039534"/>
                <a:ext cx="5753908" cy="1754326"/>
              </a:xfrm>
              <a:prstGeom prst="rect">
                <a:avLst/>
              </a:prstGeom>
              <a:solidFill>
                <a:schemeClr val="accent3">
                  <a:lumMod val="20000"/>
                  <a:lumOff val="80000"/>
                </a:schemeClr>
              </a:solidFill>
            </p:spPr>
            <p:txBody>
              <a:bodyPr wrap="square" rtlCol="0">
                <a:spAutoFit/>
              </a:bodyPr>
              <a:lstStyle/>
              <a:p>
                <a:r>
                  <a:rPr lang="fr-FR" dirty="0"/>
                  <a:t>La matière est constituée d’atomes. Prenons par exemple une feuille d’aluminium standard d’épaisseur </a:t>
                </a:r>
                <a:r>
                  <a:rPr lang="fr-FR" b="1" dirty="0"/>
                  <a:t>16 µm</a:t>
                </a:r>
                <a:r>
                  <a:rPr lang="fr-FR" dirty="0"/>
                  <a:t>, recouvrir une sphère (en carton) de </a:t>
                </a:r>
                <a:r>
                  <a:rPr lang="fr-FR" b="1" dirty="0"/>
                  <a:t>R = 10 cm</a:t>
                </a:r>
                <a:r>
                  <a:rPr lang="fr-FR" dirty="0"/>
                  <a:t> utilise environ </a:t>
                </a:r>
                <a:r>
                  <a:rPr lang="fr-FR" b="1" dirty="0"/>
                  <a:t>5,4 g</a:t>
                </a:r>
                <a:r>
                  <a:rPr lang="fr-FR" dirty="0"/>
                  <a:t> d’aluminium, soit environ </a:t>
                </a:r>
                <a14:m>
                  <m:oMath xmlns:m="http://schemas.openxmlformats.org/officeDocument/2006/math">
                    <m:r>
                      <a:rPr lang="fr-FR" b="1" i="1">
                        <a:latin typeface="Cambria Math" panose="02040503050406030204" pitchFamily="18" charset="0"/>
                      </a:rPr>
                      <m:t>𝟏</m:t>
                    </m:r>
                    <m:r>
                      <a:rPr lang="fr-FR" b="1">
                        <a:latin typeface="Cambria Math" panose="02040503050406030204" pitchFamily="18" charset="0"/>
                      </a:rPr>
                      <m:t>,</m:t>
                    </m:r>
                    <m:r>
                      <a:rPr lang="fr-FR" b="1" i="1">
                        <a:latin typeface="Cambria Math" panose="02040503050406030204" pitchFamily="18" charset="0"/>
                      </a:rPr>
                      <m:t>𝟐</m:t>
                    </m:r>
                    <m:r>
                      <a:rPr lang="fr-FR" b="1">
                        <a:latin typeface="Cambria Math" panose="02040503050406030204" pitchFamily="18" charset="0"/>
                      </a:rPr>
                      <m:t>×</m:t>
                    </m:r>
                    <m:sSup>
                      <m:sSupPr>
                        <m:ctrlPr>
                          <a:rPr lang="ar-AE" b="1" i="1">
                            <a:latin typeface="Cambria Math" panose="02040503050406030204" pitchFamily="18" charset="0"/>
                          </a:rPr>
                        </m:ctrlPr>
                      </m:sSupPr>
                      <m:e>
                        <m:r>
                          <a:rPr lang="ar-AE" b="1" i="1">
                            <a:latin typeface="Cambria Math" panose="02040503050406030204" pitchFamily="18" charset="0"/>
                          </a:rPr>
                          <m:t>𝟏𝟎</m:t>
                        </m:r>
                      </m:e>
                      <m:sup>
                        <m:r>
                          <a:rPr lang="ar-AE" b="1" i="1">
                            <a:latin typeface="Cambria Math" panose="02040503050406030204" pitchFamily="18" charset="0"/>
                          </a:rPr>
                          <m:t>𝟐𝟑</m:t>
                        </m:r>
                      </m:sup>
                    </m:sSup>
                  </m:oMath>
                </a14:m>
                <a:r>
                  <a:rPr lang="fr-FR" b="1" dirty="0"/>
                  <a:t>atomes </a:t>
                </a:r>
                <a:r>
                  <a:rPr lang="fr-FR" dirty="0"/>
                  <a:t>(ordre de grandeur).</a:t>
                </a:r>
              </a:p>
              <a:p>
                <a:endParaRPr lang="fr-FR" dirty="0"/>
              </a:p>
            </p:txBody>
          </p:sp>
        </mc:Choice>
        <mc:Fallback xmlns="">
          <p:sp>
            <p:nvSpPr>
              <p:cNvPr id="1036" name="ZoneTexte 1035">
                <a:extLst>
                  <a:ext uri="{FF2B5EF4-FFF2-40B4-BE49-F238E27FC236}">
                    <a16:creationId xmlns:a16="http://schemas.microsoft.com/office/drawing/2014/main" id="{4C332AAC-A6E7-6633-060B-3A3137D2D444}"/>
                  </a:ext>
                </a:extLst>
              </p:cNvPr>
              <p:cNvSpPr txBox="1">
                <a:spLocks noRot="1" noChangeAspect="1" noMove="1" noResize="1" noEditPoints="1" noAdjustHandles="1" noChangeArrowheads="1" noChangeShapeType="1" noTextEdit="1"/>
              </p:cNvSpPr>
              <p:nvPr/>
            </p:nvSpPr>
            <p:spPr>
              <a:xfrm>
                <a:off x="731283" y="1039534"/>
                <a:ext cx="5753908" cy="1754326"/>
              </a:xfrm>
              <a:prstGeom prst="rect">
                <a:avLst/>
              </a:prstGeom>
              <a:blipFill>
                <a:blip r:embed="rId5"/>
                <a:stretch>
                  <a:fillRect l="-953" t="-2091" r="-212"/>
                </a:stretch>
              </a:blipFill>
            </p:spPr>
            <p:txBody>
              <a:bodyPr/>
              <a:lstStyle/>
              <a:p>
                <a:r>
                  <a:rPr lang="fr-FR">
                    <a:noFill/>
                  </a:rPr>
                  <a:t> </a:t>
                </a:r>
              </a:p>
            </p:txBody>
          </p:sp>
        </mc:Fallback>
      </mc:AlternateContent>
      <p:sp>
        <p:nvSpPr>
          <p:cNvPr id="1037" name="ZoneTexte 1036">
            <a:extLst>
              <a:ext uri="{FF2B5EF4-FFF2-40B4-BE49-F238E27FC236}">
                <a16:creationId xmlns:a16="http://schemas.microsoft.com/office/drawing/2014/main" id="{D62467FA-C08B-4563-7F9E-26B137560004}"/>
              </a:ext>
            </a:extLst>
          </p:cNvPr>
          <p:cNvSpPr txBox="1"/>
          <p:nvPr/>
        </p:nvSpPr>
        <p:spPr>
          <a:xfrm>
            <a:off x="699693" y="2924584"/>
            <a:ext cx="10341047" cy="923330"/>
          </a:xfrm>
          <a:prstGeom prst="rect">
            <a:avLst/>
          </a:prstGeom>
          <a:noFill/>
          <a:ln>
            <a:solidFill>
              <a:schemeClr val="tx1"/>
            </a:solidFill>
          </a:ln>
        </p:spPr>
        <p:txBody>
          <a:bodyPr wrap="square" rtlCol="0">
            <a:spAutoFit/>
          </a:bodyPr>
          <a:lstStyle/>
          <a:p>
            <a:r>
              <a:rPr lang="fr-FR" b="1" dirty="0"/>
              <a:t>Exercice : </a:t>
            </a:r>
            <a:r>
              <a:rPr lang="fr-FR" dirty="0"/>
              <a:t>Prenons un générateur de tension 100 000V et chargeons une sphère d’aluminium de rayon R=10cm. Quelle sera la charge de cette sphère?</a:t>
            </a:r>
          </a:p>
          <a:p>
            <a:r>
              <a:rPr lang="fr-FR" dirty="0"/>
              <a:t>Combien d’électrons auront été enlevés ?</a:t>
            </a:r>
          </a:p>
        </p:txBody>
      </p:sp>
      <p:cxnSp>
        <p:nvCxnSpPr>
          <p:cNvPr id="1067" name="Connecteur droit avec flèche 1066">
            <a:extLst>
              <a:ext uri="{FF2B5EF4-FFF2-40B4-BE49-F238E27FC236}">
                <a16:creationId xmlns:a16="http://schemas.microsoft.com/office/drawing/2014/main" id="{D9F74587-DAC9-39DC-7F49-23205F81F8F1}"/>
              </a:ext>
            </a:extLst>
          </p:cNvPr>
          <p:cNvCxnSpPr>
            <a:cxnSpLocks/>
          </p:cNvCxnSpPr>
          <p:nvPr/>
        </p:nvCxnSpPr>
        <p:spPr>
          <a:xfrm flipV="1">
            <a:off x="2298966" y="5373602"/>
            <a:ext cx="6910" cy="465686"/>
          </a:xfrm>
          <a:prstGeom prst="straightConnector1">
            <a:avLst/>
          </a:prstGeom>
          <a:ln w="19050">
            <a:solidFill>
              <a:schemeClr val="tx1"/>
            </a:solidFill>
            <a:tailEnd type="triangle" w="lg" len="med"/>
          </a:ln>
        </p:spPr>
        <p:style>
          <a:lnRef idx="1">
            <a:schemeClr val="accent1"/>
          </a:lnRef>
          <a:fillRef idx="0">
            <a:schemeClr val="accent1"/>
          </a:fillRef>
          <a:effectRef idx="0">
            <a:schemeClr val="accent1"/>
          </a:effectRef>
          <a:fontRef idx="minor">
            <a:schemeClr val="tx1"/>
          </a:fontRef>
        </p:style>
      </p:cxnSp>
      <p:sp>
        <p:nvSpPr>
          <p:cNvPr id="1068" name="ZoneTexte 1067">
            <a:extLst>
              <a:ext uri="{FF2B5EF4-FFF2-40B4-BE49-F238E27FC236}">
                <a16:creationId xmlns:a16="http://schemas.microsoft.com/office/drawing/2014/main" id="{BFA74747-9EF1-8CCB-31EC-2EBBAB4E3139}"/>
              </a:ext>
            </a:extLst>
          </p:cNvPr>
          <p:cNvSpPr txBox="1"/>
          <p:nvPr/>
        </p:nvSpPr>
        <p:spPr>
          <a:xfrm>
            <a:off x="2333213" y="5497462"/>
            <a:ext cx="1018227" cy="369332"/>
          </a:xfrm>
          <a:prstGeom prst="rect">
            <a:avLst/>
          </a:prstGeom>
          <a:noFill/>
        </p:spPr>
        <p:txBody>
          <a:bodyPr wrap="none" rtlCol="0">
            <a:spAutoFit/>
          </a:bodyPr>
          <a:lstStyle/>
          <a:p>
            <a:r>
              <a:rPr lang="fr-FR" dirty="0"/>
              <a:t>V=100kV</a:t>
            </a:r>
          </a:p>
        </p:txBody>
      </p:sp>
      <p:grpSp>
        <p:nvGrpSpPr>
          <p:cNvPr id="1070" name="Groupe 1069">
            <a:extLst>
              <a:ext uri="{FF2B5EF4-FFF2-40B4-BE49-F238E27FC236}">
                <a16:creationId xmlns:a16="http://schemas.microsoft.com/office/drawing/2014/main" id="{404D12F3-82FF-C13A-DC35-79176DC243D9}"/>
              </a:ext>
            </a:extLst>
          </p:cNvPr>
          <p:cNvGrpSpPr/>
          <p:nvPr/>
        </p:nvGrpSpPr>
        <p:grpSpPr>
          <a:xfrm>
            <a:off x="2039566" y="5903510"/>
            <a:ext cx="367330" cy="89971"/>
            <a:chOff x="1219642" y="5932608"/>
            <a:chExt cx="367330" cy="89971"/>
          </a:xfrm>
        </p:grpSpPr>
        <p:cxnSp>
          <p:nvCxnSpPr>
            <p:cNvPr id="1071" name="Connecteur droit 1070">
              <a:extLst>
                <a:ext uri="{FF2B5EF4-FFF2-40B4-BE49-F238E27FC236}">
                  <a16:creationId xmlns:a16="http://schemas.microsoft.com/office/drawing/2014/main" id="{1DD5B36D-1471-92A3-A49F-015E617BB71F}"/>
                </a:ext>
              </a:extLst>
            </p:cNvPr>
            <p:cNvCxnSpPr/>
            <p:nvPr/>
          </p:nvCxnSpPr>
          <p:spPr>
            <a:xfrm>
              <a:off x="1269998" y="5935148"/>
              <a:ext cx="31697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2" name="Connecteur droit 1071">
              <a:extLst>
                <a:ext uri="{FF2B5EF4-FFF2-40B4-BE49-F238E27FC236}">
                  <a16:creationId xmlns:a16="http://schemas.microsoft.com/office/drawing/2014/main" id="{12EB2422-8BBA-B784-C2B6-E0EF1F4E3EC3}"/>
                </a:ext>
              </a:extLst>
            </p:cNvPr>
            <p:cNvCxnSpPr/>
            <p:nvPr/>
          </p:nvCxnSpPr>
          <p:spPr>
            <a:xfrm flipH="1">
              <a:off x="1219642" y="5936877"/>
              <a:ext cx="112142" cy="8570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3" name="Connecteur droit 1072">
              <a:extLst>
                <a:ext uri="{FF2B5EF4-FFF2-40B4-BE49-F238E27FC236}">
                  <a16:creationId xmlns:a16="http://schemas.microsoft.com/office/drawing/2014/main" id="{6478C13D-9E13-6630-7D7D-F1D2E74A2B85}"/>
                </a:ext>
              </a:extLst>
            </p:cNvPr>
            <p:cNvCxnSpPr/>
            <p:nvPr/>
          </p:nvCxnSpPr>
          <p:spPr>
            <a:xfrm flipH="1">
              <a:off x="1293271" y="5932608"/>
              <a:ext cx="112142" cy="8570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4" name="Connecteur droit 1073">
              <a:extLst>
                <a:ext uri="{FF2B5EF4-FFF2-40B4-BE49-F238E27FC236}">
                  <a16:creationId xmlns:a16="http://schemas.microsoft.com/office/drawing/2014/main" id="{5DC3AAD9-D2B6-C2B1-C418-678D34B4C4FD}"/>
                </a:ext>
              </a:extLst>
            </p:cNvPr>
            <p:cNvCxnSpPr/>
            <p:nvPr/>
          </p:nvCxnSpPr>
          <p:spPr>
            <a:xfrm flipH="1">
              <a:off x="1366900" y="5932608"/>
              <a:ext cx="112142" cy="8570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5" name="Connecteur droit 1074">
              <a:extLst>
                <a:ext uri="{FF2B5EF4-FFF2-40B4-BE49-F238E27FC236}">
                  <a16:creationId xmlns:a16="http://schemas.microsoft.com/office/drawing/2014/main" id="{3CCC9671-8207-97E7-C18E-89900CC9A864}"/>
                </a:ext>
              </a:extLst>
            </p:cNvPr>
            <p:cNvCxnSpPr/>
            <p:nvPr/>
          </p:nvCxnSpPr>
          <p:spPr>
            <a:xfrm flipH="1">
              <a:off x="1440334" y="5932608"/>
              <a:ext cx="112142" cy="8570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78" name="ZoneTexte 1077">
            <a:extLst>
              <a:ext uri="{FF2B5EF4-FFF2-40B4-BE49-F238E27FC236}">
                <a16:creationId xmlns:a16="http://schemas.microsoft.com/office/drawing/2014/main" id="{90B7CE8E-099E-C45B-6A04-D24FD63597C0}"/>
              </a:ext>
            </a:extLst>
          </p:cNvPr>
          <p:cNvSpPr txBox="1"/>
          <p:nvPr/>
        </p:nvSpPr>
        <p:spPr>
          <a:xfrm>
            <a:off x="5083901" y="5098006"/>
            <a:ext cx="1173990" cy="369332"/>
          </a:xfrm>
          <a:prstGeom prst="rect">
            <a:avLst/>
          </a:prstGeom>
          <a:noFill/>
        </p:spPr>
        <p:txBody>
          <a:bodyPr wrap="square">
            <a:spAutoFit/>
          </a:bodyPr>
          <a:lstStyle/>
          <a:p>
            <a:pPr algn="ctr"/>
            <a:r>
              <a:rPr lang="fr-FR" b="1" dirty="0"/>
              <a:t>Q = C x V</a:t>
            </a:r>
          </a:p>
        </p:txBody>
      </p:sp>
      <p:sp>
        <p:nvSpPr>
          <p:cNvPr id="1079" name="ZoneTexte 1078">
            <a:extLst>
              <a:ext uri="{FF2B5EF4-FFF2-40B4-BE49-F238E27FC236}">
                <a16:creationId xmlns:a16="http://schemas.microsoft.com/office/drawing/2014/main" id="{96E1DBD8-915F-65BE-168C-FFE0947C8E33}"/>
              </a:ext>
            </a:extLst>
          </p:cNvPr>
          <p:cNvSpPr txBox="1"/>
          <p:nvPr/>
        </p:nvSpPr>
        <p:spPr>
          <a:xfrm>
            <a:off x="3701218" y="5563276"/>
            <a:ext cx="2221827" cy="369332"/>
          </a:xfrm>
          <a:prstGeom prst="rect">
            <a:avLst/>
          </a:prstGeom>
          <a:noFill/>
        </p:spPr>
        <p:txBody>
          <a:bodyPr wrap="none" rtlCol="0">
            <a:spAutoFit/>
          </a:bodyPr>
          <a:lstStyle/>
          <a:p>
            <a:r>
              <a:rPr lang="fr-FR" dirty="0"/>
              <a:t>la charge en Coulomb</a:t>
            </a:r>
          </a:p>
        </p:txBody>
      </p:sp>
      <p:cxnSp>
        <p:nvCxnSpPr>
          <p:cNvPr id="1081" name="Connecteur droit avec flèche 1080">
            <a:extLst>
              <a:ext uri="{FF2B5EF4-FFF2-40B4-BE49-F238E27FC236}">
                <a16:creationId xmlns:a16="http://schemas.microsoft.com/office/drawing/2014/main" id="{608C9B15-D002-5C59-D86B-155F0C03DE53}"/>
              </a:ext>
            </a:extLst>
          </p:cNvPr>
          <p:cNvCxnSpPr>
            <a:stCxn id="1079" idx="0"/>
          </p:cNvCxnSpPr>
          <p:nvPr/>
        </p:nvCxnSpPr>
        <p:spPr>
          <a:xfrm flipV="1">
            <a:off x="4812132" y="5398401"/>
            <a:ext cx="383812" cy="1648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83" name="Connecteur droit avec flèche 1082">
            <a:extLst>
              <a:ext uri="{FF2B5EF4-FFF2-40B4-BE49-F238E27FC236}">
                <a16:creationId xmlns:a16="http://schemas.microsoft.com/office/drawing/2014/main" id="{A5BAEA2C-10E9-CF95-EFF7-74CFB05AA154}"/>
              </a:ext>
            </a:extLst>
          </p:cNvPr>
          <p:cNvCxnSpPr/>
          <p:nvPr/>
        </p:nvCxnSpPr>
        <p:spPr>
          <a:xfrm>
            <a:off x="3337613" y="4290243"/>
            <a:ext cx="126349" cy="3117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84" name="ZoneTexte 1083">
            <a:extLst>
              <a:ext uri="{FF2B5EF4-FFF2-40B4-BE49-F238E27FC236}">
                <a16:creationId xmlns:a16="http://schemas.microsoft.com/office/drawing/2014/main" id="{95FD06DE-125A-3EDB-90B2-554511EFD219}"/>
              </a:ext>
            </a:extLst>
          </p:cNvPr>
          <p:cNvSpPr txBox="1"/>
          <p:nvPr/>
        </p:nvSpPr>
        <p:spPr>
          <a:xfrm>
            <a:off x="2406896" y="3997834"/>
            <a:ext cx="1714637" cy="369332"/>
          </a:xfrm>
          <a:prstGeom prst="rect">
            <a:avLst/>
          </a:prstGeom>
          <a:noFill/>
        </p:spPr>
        <p:txBody>
          <a:bodyPr wrap="none" rtlCol="0">
            <a:spAutoFit/>
          </a:bodyPr>
          <a:lstStyle/>
          <a:p>
            <a:r>
              <a:rPr lang="fr-FR" dirty="0"/>
              <a:t>la tension (en V)</a:t>
            </a:r>
          </a:p>
        </p:txBody>
      </p:sp>
    </p:spTree>
    <p:extLst>
      <p:ext uri="{BB962C8B-B14F-4D97-AF65-F5344CB8AC3E}">
        <p14:creationId xmlns:p14="http://schemas.microsoft.com/office/powerpoint/2010/main" val="27170651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6" name="Rectangle 1095">
            <a:extLst>
              <a:ext uri="{FF2B5EF4-FFF2-40B4-BE49-F238E27FC236}">
                <a16:creationId xmlns:a16="http://schemas.microsoft.com/office/drawing/2014/main" id="{377C8229-DDF7-6BC5-7565-07B2A8360B8D}"/>
              </a:ext>
            </a:extLst>
          </p:cNvPr>
          <p:cNvSpPr/>
          <p:nvPr/>
        </p:nvSpPr>
        <p:spPr>
          <a:xfrm>
            <a:off x="3145603" y="4542383"/>
            <a:ext cx="1048297" cy="390210"/>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1C066E6C-41EF-EDA3-BFED-7C5263541337}"/>
              </a:ext>
            </a:extLst>
          </p:cNvPr>
          <p:cNvSpPr>
            <a:spLocks noGrp="1"/>
          </p:cNvSpPr>
          <p:nvPr>
            <p:ph type="title"/>
          </p:nvPr>
        </p:nvSpPr>
        <p:spPr/>
        <p:txBody>
          <a:bodyPr/>
          <a:lstStyle/>
          <a:p>
            <a:pPr algn="ctr"/>
            <a:r>
              <a:rPr lang="fr-FR" dirty="0"/>
              <a:t>2 expériences d’électrostatique vues dans les vidéos</a:t>
            </a:r>
          </a:p>
        </p:txBody>
      </p:sp>
      <p:sp>
        <p:nvSpPr>
          <p:cNvPr id="4" name="Espace réservé de la date 3">
            <a:extLst>
              <a:ext uri="{FF2B5EF4-FFF2-40B4-BE49-F238E27FC236}">
                <a16:creationId xmlns:a16="http://schemas.microsoft.com/office/drawing/2014/main" id="{3A0DC60B-7880-F8F0-C32D-CE4EB8A2D8BF}"/>
              </a:ext>
            </a:extLst>
          </p:cNvPr>
          <p:cNvSpPr>
            <a:spLocks noGrp="1"/>
          </p:cNvSpPr>
          <p:nvPr>
            <p:ph type="dt" sz="half" idx="10"/>
          </p:nvPr>
        </p:nvSpPr>
        <p:spPr/>
        <p:txBody>
          <a:bodyPr/>
          <a:lstStyle/>
          <a:p>
            <a:fld id="{506D3A98-590D-4D30-A6AD-0BF50CE5F16A}" type="datetime1">
              <a:rPr lang="fr-FR" smtClean="0"/>
              <a:t>18/11/2025</a:t>
            </a:fld>
            <a:endParaRPr lang="fr-FR" dirty="0"/>
          </a:p>
        </p:txBody>
      </p:sp>
      <p:sp>
        <p:nvSpPr>
          <p:cNvPr id="5" name="Espace réservé du numéro de diapositive 4">
            <a:extLst>
              <a:ext uri="{FF2B5EF4-FFF2-40B4-BE49-F238E27FC236}">
                <a16:creationId xmlns:a16="http://schemas.microsoft.com/office/drawing/2014/main" id="{6A26B0F9-743C-F156-7F6E-402566959072}"/>
              </a:ext>
            </a:extLst>
          </p:cNvPr>
          <p:cNvSpPr>
            <a:spLocks noGrp="1"/>
          </p:cNvSpPr>
          <p:nvPr>
            <p:ph type="sldNum" sz="quarter" idx="12"/>
          </p:nvPr>
        </p:nvSpPr>
        <p:spPr/>
        <p:txBody>
          <a:bodyPr/>
          <a:lstStyle/>
          <a:p>
            <a:fld id="{137EA85A-0942-4B67-9F2B-F541EC90805B}" type="slidenum">
              <a:rPr lang="fr-FR" smtClean="0"/>
              <a:t>7</a:t>
            </a:fld>
            <a:endParaRPr lang="fr-FR"/>
          </a:p>
        </p:txBody>
      </p:sp>
      <p:sp>
        <p:nvSpPr>
          <p:cNvPr id="39" name="ZoneTexte 38">
            <a:extLst>
              <a:ext uri="{FF2B5EF4-FFF2-40B4-BE49-F238E27FC236}">
                <a16:creationId xmlns:a16="http://schemas.microsoft.com/office/drawing/2014/main" id="{438061CE-1021-6050-2224-E890FE67BAD7}"/>
              </a:ext>
            </a:extLst>
          </p:cNvPr>
          <p:cNvSpPr txBox="1"/>
          <p:nvPr/>
        </p:nvSpPr>
        <p:spPr>
          <a:xfrm>
            <a:off x="397502" y="2892191"/>
            <a:ext cx="6413292" cy="2308324"/>
          </a:xfrm>
          <a:prstGeom prst="rect">
            <a:avLst/>
          </a:prstGeom>
          <a:noFill/>
        </p:spPr>
        <p:txBody>
          <a:bodyPr wrap="square" rtlCol="0">
            <a:spAutoFit/>
          </a:bodyPr>
          <a:lstStyle/>
          <a:p>
            <a:endParaRPr lang="fr-FR" b="1" dirty="0"/>
          </a:p>
          <a:p>
            <a:r>
              <a:rPr lang="fr-FR" dirty="0"/>
              <a:t>La charge Q augmente lorsque le rayon R de la boule augmente</a:t>
            </a:r>
          </a:p>
          <a:p>
            <a:r>
              <a:rPr lang="fr-FR" dirty="0"/>
              <a:t>La charge Q augmente lorsque la tension V appliquée augmente</a:t>
            </a:r>
          </a:p>
          <a:p>
            <a:r>
              <a:rPr lang="fr-FR" dirty="0"/>
              <a:t>La charge Q est proportionnelle au nombre d’électrons qui se sont accumulés sur la sphère.</a:t>
            </a:r>
          </a:p>
          <a:p>
            <a:endParaRPr lang="fr-FR" dirty="0"/>
          </a:p>
          <a:p>
            <a:pPr algn="ctr"/>
            <a:r>
              <a:rPr lang="fr-FR" b="1" dirty="0"/>
              <a:t>Q=C x V</a:t>
            </a:r>
          </a:p>
          <a:p>
            <a:endParaRPr lang="fr-FR" dirty="0"/>
          </a:p>
        </p:txBody>
      </p:sp>
      <p:grpSp>
        <p:nvGrpSpPr>
          <p:cNvPr id="1094" name="Groupe 1093">
            <a:extLst>
              <a:ext uri="{FF2B5EF4-FFF2-40B4-BE49-F238E27FC236}">
                <a16:creationId xmlns:a16="http://schemas.microsoft.com/office/drawing/2014/main" id="{81E85171-917A-B026-BF40-CDA6D697EF3B}"/>
              </a:ext>
            </a:extLst>
          </p:cNvPr>
          <p:cNvGrpSpPr/>
          <p:nvPr/>
        </p:nvGrpSpPr>
        <p:grpSpPr>
          <a:xfrm>
            <a:off x="1629109" y="1275418"/>
            <a:ext cx="2686336" cy="1738299"/>
            <a:chOff x="1010437" y="1220061"/>
            <a:chExt cx="2686336" cy="1738299"/>
          </a:xfrm>
        </p:grpSpPr>
        <p:sp>
          <p:nvSpPr>
            <p:cNvPr id="6" name="Ellipse 5">
              <a:extLst>
                <a:ext uri="{FF2B5EF4-FFF2-40B4-BE49-F238E27FC236}">
                  <a16:creationId xmlns:a16="http://schemas.microsoft.com/office/drawing/2014/main" id="{5B18E42C-46FB-948E-5334-9E052F6F0FAB}"/>
                </a:ext>
              </a:extLst>
            </p:cNvPr>
            <p:cNvSpPr/>
            <p:nvPr/>
          </p:nvSpPr>
          <p:spPr>
            <a:xfrm>
              <a:off x="2214538" y="1376806"/>
              <a:ext cx="871268" cy="844589"/>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6">
              <a:extLst>
                <a:ext uri="{FF2B5EF4-FFF2-40B4-BE49-F238E27FC236}">
                  <a16:creationId xmlns:a16="http://schemas.microsoft.com/office/drawing/2014/main" id="{B64DAF09-8F2E-3AEF-07A3-3508EFEC3E52}"/>
                </a:ext>
              </a:extLst>
            </p:cNvPr>
            <p:cNvSpPr/>
            <p:nvPr/>
          </p:nvSpPr>
          <p:spPr>
            <a:xfrm>
              <a:off x="1010438" y="1846108"/>
              <a:ext cx="1085906" cy="678087"/>
            </a:xfrm>
            <a:prstGeom prst="rect">
              <a:avLst/>
            </a:prstGeom>
            <a:solidFill>
              <a:schemeClr val="bg1"/>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llipse 7">
              <a:extLst>
                <a:ext uri="{FF2B5EF4-FFF2-40B4-BE49-F238E27FC236}">
                  <a16:creationId xmlns:a16="http://schemas.microsoft.com/office/drawing/2014/main" id="{3AC911C8-76E3-7464-6061-C94AB284141E}"/>
                </a:ext>
              </a:extLst>
            </p:cNvPr>
            <p:cNvSpPr/>
            <p:nvPr/>
          </p:nvSpPr>
          <p:spPr>
            <a:xfrm>
              <a:off x="1302781" y="2308535"/>
              <a:ext cx="112143" cy="112143"/>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llipse 8">
              <a:extLst>
                <a:ext uri="{FF2B5EF4-FFF2-40B4-BE49-F238E27FC236}">
                  <a16:creationId xmlns:a16="http://schemas.microsoft.com/office/drawing/2014/main" id="{CF7DB89A-9CEF-49C2-57BB-9C03FC3A2097}"/>
                </a:ext>
              </a:extLst>
            </p:cNvPr>
            <p:cNvSpPr/>
            <p:nvPr/>
          </p:nvSpPr>
          <p:spPr>
            <a:xfrm>
              <a:off x="1565502" y="2308535"/>
              <a:ext cx="112143" cy="112143"/>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orme libre : forme 9">
              <a:extLst>
                <a:ext uri="{FF2B5EF4-FFF2-40B4-BE49-F238E27FC236}">
                  <a16:creationId xmlns:a16="http://schemas.microsoft.com/office/drawing/2014/main" id="{F5B5F490-56A3-2062-D38A-7288206C5584}"/>
                </a:ext>
              </a:extLst>
            </p:cNvPr>
            <p:cNvSpPr/>
            <p:nvPr/>
          </p:nvSpPr>
          <p:spPr>
            <a:xfrm>
              <a:off x="1010437" y="1360154"/>
              <a:ext cx="1334415" cy="1164041"/>
            </a:xfrm>
            <a:custGeom>
              <a:avLst/>
              <a:gdLst>
                <a:gd name="connsiteX0" fmla="*/ 336195 w 1334415"/>
                <a:gd name="connsiteY0" fmla="*/ 1016749 h 1164041"/>
                <a:gd name="connsiteX1" fmla="*/ 214275 w 1334415"/>
                <a:gd name="connsiteY1" fmla="*/ 1153909 h 1164041"/>
                <a:gd name="connsiteX2" fmla="*/ 16155 w 1334415"/>
                <a:gd name="connsiteY2" fmla="*/ 772909 h 1164041"/>
                <a:gd name="connsiteX3" fmla="*/ 160935 w 1334415"/>
                <a:gd name="connsiteY3" fmla="*/ 33769 h 1164041"/>
                <a:gd name="connsiteX4" fmla="*/ 1334415 w 1334415"/>
                <a:gd name="connsiteY4" fmla="*/ 193789 h 11640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4415" h="1164041">
                  <a:moveTo>
                    <a:pt x="336195" y="1016749"/>
                  </a:moveTo>
                  <a:cubicBezTo>
                    <a:pt x="301905" y="1105649"/>
                    <a:pt x="267615" y="1194549"/>
                    <a:pt x="214275" y="1153909"/>
                  </a:cubicBezTo>
                  <a:cubicBezTo>
                    <a:pt x="160935" y="1113269"/>
                    <a:pt x="25045" y="959599"/>
                    <a:pt x="16155" y="772909"/>
                  </a:cubicBezTo>
                  <a:cubicBezTo>
                    <a:pt x="7265" y="586219"/>
                    <a:pt x="-58775" y="130289"/>
                    <a:pt x="160935" y="33769"/>
                  </a:cubicBezTo>
                  <a:cubicBezTo>
                    <a:pt x="380645" y="-62751"/>
                    <a:pt x="857530" y="65519"/>
                    <a:pt x="1334415" y="193789"/>
                  </a:cubicBezTo>
                </a:path>
              </a:pathLst>
            </a:cu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A0AAD1B5-3ECE-D012-75C1-8A20D863E0FB}"/>
                </a:ext>
              </a:extLst>
            </p:cNvPr>
            <p:cNvSpPr txBox="1"/>
            <p:nvPr/>
          </p:nvSpPr>
          <p:spPr>
            <a:xfrm>
              <a:off x="1117757" y="1894547"/>
              <a:ext cx="871268" cy="369332"/>
            </a:xfrm>
            <a:prstGeom prst="rect">
              <a:avLst/>
            </a:prstGeom>
            <a:noFill/>
            <a:ln>
              <a:solidFill>
                <a:schemeClr val="tx1"/>
              </a:solidFill>
            </a:ln>
          </p:spPr>
          <p:txBody>
            <a:bodyPr wrap="square" rtlCol="0">
              <a:spAutoFit/>
            </a:bodyPr>
            <a:lstStyle/>
            <a:p>
              <a:r>
                <a:rPr lang="fr-FR" dirty="0"/>
                <a:t>100 kV</a:t>
              </a:r>
            </a:p>
          </p:txBody>
        </p:sp>
        <p:grpSp>
          <p:nvGrpSpPr>
            <p:cNvPr id="12" name="Groupe 11">
              <a:extLst>
                <a:ext uri="{FF2B5EF4-FFF2-40B4-BE49-F238E27FC236}">
                  <a16:creationId xmlns:a16="http://schemas.microsoft.com/office/drawing/2014/main" id="{BD8592DD-8D4A-D4BA-8909-6AA03FAD4D15}"/>
                </a:ext>
              </a:extLst>
            </p:cNvPr>
            <p:cNvGrpSpPr/>
            <p:nvPr/>
          </p:nvGrpSpPr>
          <p:grpSpPr>
            <a:xfrm>
              <a:off x="2448266" y="1220061"/>
              <a:ext cx="764546" cy="553998"/>
              <a:chOff x="3491870" y="1232032"/>
              <a:chExt cx="764546" cy="553998"/>
            </a:xfrm>
          </p:grpSpPr>
          <p:sp>
            <p:nvSpPr>
              <p:cNvPr id="13" name="ZoneTexte 12">
                <a:extLst>
                  <a:ext uri="{FF2B5EF4-FFF2-40B4-BE49-F238E27FC236}">
                    <a16:creationId xmlns:a16="http://schemas.microsoft.com/office/drawing/2014/main" id="{5E9236CE-562C-17F4-1582-11696915F25D}"/>
                  </a:ext>
                </a:extLst>
              </p:cNvPr>
              <p:cNvSpPr txBox="1"/>
              <p:nvPr/>
            </p:nvSpPr>
            <p:spPr>
              <a:xfrm>
                <a:off x="3491870" y="1232032"/>
                <a:ext cx="358140" cy="369332"/>
              </a:xfrm>
              <a:prstGeom prst="rect">
                <a:avLst/>
              </a:prstGeom>
              <a:noFill/>
            </p:spPr>
            <p:txBody>
              <a:bodyPr wrap="square" rtlCol="0">
                <a:spAutoFit/>
              </a:bodyPr>
              <a:lstStyle/>
              <a:p>
                <a:r>
                  <a:rPr lang="fr-FR" b="1" dirty="0">
                    <a:solidFill>
                      <a:srgbClr val="FF0000"/>
                    </a:solidFill>
                  </a:rPr>
                  <a:t>+</a:t>
                </a:r>
              </a:p>
            </p:txBody>
          </p:sp>
          <p:sp>
            <p:nvSpPr>
              <p:cNvPr id="14" name="ZoneTexte 13">
                <a:extLst>
                  <a:ext uri="{FF2B5EF4-FFF2-40B4-BE49-F238E27FC236}">
                    <a16:creationId xmlns:a16="http://schemas.microsoft.com/office/drawing/2014/main" id="{9A2C65C8-E1AA-25A6-5CE2-2BC0E75D00FB}"/>
                  </a:ext>
                </a:extLst>
              </p:cNvPr>
              <p:cNvSpPr txBox="1"/>
              <p:nvPr/>
            </p:nvSpPr>
            <p:spPr>
              <a:xfrm>
                <a:off x="3670940" y="1252723"/>
                <a:ext cx="358140" cy="369332"/>
              </a:xfrm>
              <a:prstGeom prst="rect">
                <a:avLst/>
              </a:prstGeom>
              <a:noFill/>
            </p:spPr>
            <p:txBody>
              <a:bodyPr wrap="square" rtlCol="0">
                <a:spAutoFit/>
              </a:bodyPr>
              <a:lstStyle/>
              <a:p>
                <a:r>
                  <a:rPr lang="fr-FR" b="1" dirty="0">
                    <a:solidFill>
                      <a:srgbClr val="FF0000"/>
                    </a:solidFill>
                  </a:rPr>
                  <a:t>+</a:t>
                </a:r>
              </a:p>
            </p:txBody>
          </p:sp>
          <p:sp>
            <p:nvSpPr>
              <p:cNvPr id="15" name="ZoneTexte 14">
                <a:extLst>
                  <a:ext uri="{FF2B5EF4-FFF2-40B4-BE49-F238E27FC236}">
                    <a16:creationId xmlns:a16="http://schemas.microsoft.com/office/drawing/2014/main" id="{7D8A290C-5EB6-9CBE-6179-CE33D97B8F19}"/>
                  </a:ext>
                </a:extLst>
              </p:cNvPr>
              <p:cNvSpPr txBox="1"/>
              <p:nvPr/>
            </p:nvSpPr>
            <p:spPr>
              <a:xfrm>
                <a:off x="3810832" y="1307426"/>
                <a:ext cx="358140" cy="369332"/>
              </a:xfrm>
              <a:prstGeom prst="rect">
                <a:avLst/>
              </a:prstGeom>
              <a:noFill/>
            </p:spPr>
            <p:txBody>
              <a:bodyPr wrap="square" rtlCol="0">
                <a:spAutoFit/>
              </a:bodyPr>
              <a:lstStyle/>
              <a:p>
                <a:r>
                  <a:rPr lang="fr-FR" b="1" dirty="0">
                    <a:solidFill>
                      <a:srgbClr val="FF0000"/>
                    </a:solidFill>
                  </a:rPr>
                  <a:t>+</a:t>
                </a:r>
              </a:p>
            </p:txBody>
          </p:sp>
          <p:sp>
            <p:nvSpPr>
              <p:cNvPr id="16" name="ZoneTexte 15">
                <a:extLst>
                  <a:ext uri="{FF2B5EF4-FFF2-40B4-BE49-F238E27FC236}">
                    <a16:creationId xmlns:a16="http://schemas.microsoft.com/office/drawing/2014/main" id="{2DD995A1-CE10-5843-80E8-B0187FA6BCE9}"/>
                  </a:ext>
                </a:extLst>
              </p:cNvPr>
              <p:cNvSpPr txBox="1"/>
              <p:nvPr/>
            </p:nvSpPr>
            <p:spPr>
              <a:xfrm>
                <a:off x="3898276" y="1416698"/>
                <a:ext cx="358140" cy="369332"/>
              </a:xfrm>
              <a:prstGeom prst="rect">
                <a:avLst/>
              </a:prstGeom>
              <a:noFill/>
            </p:spPr>
            <p:txBody>
              <a:bodyPr wrap="square" rtlCol="0">
                <a:spAutoFit/>
              </a:bodyPr>
              <a:lstStyle/>
              <a:p>
                <a:r>
                  <a:rPr lang="fr-FR" b="1" dirty="0">
                    <a:solidFill>
                      <a:srgbClr val="FF0000"/>
                    </a:solidFill>
                  </a:rPr>
                  <a:t>+</a:t>
                </a:r>
              </a:p>
            </p:txBody>
          </p:sp>
        </p:grpSp>
        <p:sp>
          <p:nvSpPr>
            <p:cNvPr id="17" name="ZoneTexte 16">
              <a:extLst>
                <a:ext uri="{FF2B5EF4-FFF2-40B4-BE49-F238E27FC236}">
                  <a16:creationId xmlns:a16="http://schemas.microsoft.com/office/drawing/2014/main" id="{D15521BD-038A-1EC1-D401-C1EFE86A2DA3}"/>
                </a:ext>
              </a:extLst>
            </p:cNvPr>
            <p:cNvSpPr txBox="1"/>
            <p:nvPr/>
          </p:nvSpPr>
          <p:spPr>
            <a:xfrm>
              <a:off x="2889788" y="1582163"/>
              <a:ext cx="358140" cy="369332"/>
            </a:xfrm>
            <a:prstGeom prst="rect">
              <a:avLst/>
            </a:prstGeom>
            <a:noFill/>
          </p:spPr>
          <p:txBody>
            <a:bodyPr wrap="square" rtlCol="0">
              <a:spAutoFit/>
            </a:bodyPr>
            <a:lstStyle/>
            <a:p>
              <a:r>
                <a:rPr lang="fr-FR" b="1" dirty="0">
                  <a:solidFill>
                    <a:srgbClr val="FF0000"/>
                  </a:solidFill>
                </a:rPr>
                <a:t>+</a:t>
              </a:r>
            </a:p>
          </p:txBody>
        </p:sp>
        <p:grpSp>
          <p:nvGrpSpPr>
            <p:cNvPr id="18" name="Groupe 17">
              <a:extLst>
                <a:ext uri="{FF2B5EF4-FFF2-40B4-BE49-F238E27FC236}">
                  <a16:creationId xmlns:a16="http://schemas.microsoft.com/office/drawing/2014/main" id="{27EE085B-6EEF-6DA8-F221-117D4B5D1289}"/>
                </a:ext>
              </a:extLst>
            </p:cNvPr>
            <p:cNvGrpSpPr/>
            <p:nvPr/>
          </p:nvGrpSpPr>
          <p:grpSpPr>
            <a:xfrm rot="7110307">
              <a:off x="2439800" y="1798708"/>
              <a:ext cx="764546" cy="553998"/>
              <a:chOff x="3491870" y="1232032"/>
              <a:chExt cx="764546" cy="553998"/>
            </a:xfrm>
          </p:grpSpPr>
          <p:sp>
            <p:nvSpPr>
              <p:cNvPr id="19" name="ZoneTexte 18">
                <a:extLst>
                  <a:ext uri="{FF2B5EF4-FFF2-40B4-BE49-F238E27FC236}">
                    <a16:creationId xmlns:a16="http://schemas.microsoft.com/office/drawing/2014/main" id="{CAAFF87E-B85A-5B68-D07C-72146B17CD1D}"/>
                  </a:ext>
                </a:extLst>
              </p:cNvPr>
              <p:cNvSpPr txBox="1"/>
              <p:nvPr/>
            </p:nvSpPr>
            <p:spPr>
              <a:xfrm>
                <a:off x="3491870" y="1232032"/>
                <a:ext cx="358140" cy="369332"/>
              </a:xfrm>
              <a:prstGeom prst="rect">
                <a:avLst/>
              </a:prstGeom>
              <a:noFill/>
            </p:spPr>
            <p:txBody>
              <a:bodyPr wrap="square" rtlCol="0">
                <a:spAutoFit/>
              </a:bodyPr>
              <a:lstStyle/>
              <a:p>
                <a:r>
                  <a:rPr lang="fr-FR" b="1" dirty="0">
                    <a:solidFill>
                      <a:srgbClr val="FF0000"/>
                    </a:solidFill>
                  </a:rPr>
                  <a:t>+</a:t>
                </a:r>
              </a:p>
            </p:txBody>
          </p:sp>
          <p:sp>
            <p:nvSpPr>
              <p:cNvPr id="20" name="ZoneTexte 19">
                <a:extLst>
                  <a:ext uri="{FF2B5EF4-FFF2-40B4-BE49-F238E27FC236}">
                    <a16:creationId xmlns:a16="http://schemas.microsoft.com/office/drawing/2014/main" id="{4FA8BF5C-7E1D-6595-ABB1-AE9B05289034}"/>
                  </a:ext>
                </a:extLst>
              </p:cNvPr>
              <p:cNvSpPr txBox="1"/>
              <p:nvPr/>
            </p:nvSpPr>
            <p:spPr>
              <a:xfrm>
                <a:off x="3670940" y="1252723"/>
                <a:ext cx="358140" cy="369332"/>
              </a:xfrm>
              <a:prstGeom prst="rect">
                <a:avLst/>
              </a:prstGeom>
              <a:noFill/>
            </p:spPr>
            <p:txBody>
              <a:bodyPr wrap="square" rtlCol="0">
                <a:spAutoFit/>
              </a:bodyPr>
              <a:lstStyle/>
              <a:p>
                <a:r>
                  <a:rPr lang="fr-FR" b="1" dirty="0">
                    <a:solidFill>
                      <a:srgbClr val="FF0000"/>
                    </a:solidFill>
                  </a:rPr>
                  <a:t>+</a:t>
                </a:r>
              </a:p>
            </p:txBody>
          </p:sp>
          <p:sp>
            <p:nvSpPr>
              <p:cNvPr id="21" name="ZoneTexte 20">
                <a:extLst>
                  <a:ext uri="{FF2B5EF4-FFF2-40B4-BE49-F238E27FC236}">
                    <a16:creationId xmlns:a16="http://schemas.microsoft.com/office/drawing/2014/main" id="{006DC01A-15B8-D16A-CE24-387FCF7EE45D}"/>
                  </a:ext>
                </a:extLst>
              </p:cNvPr>
              <p:cNvSpPr txBox="1"/>
              <p:nvPr/>
            </p:nvSpPr>
            <p:spPr>
              <a:xfrm>
                <a:off x="3810832" y="1307426"/>
                <a:ext cx="358140" cy="369332"/>
              </a:xfrm>
              <a:prstGeom prst="rect">
                <a:avLst/>
              </a:prstGeom>
              <a:noFill/>
            </p:spPr>
            <p:txBody>
              <a:bodyPr wrap="square" rtlCol="0">
                <a:spAutoFit/>
              </a:bodyPr>
              <a:lstStyle/>
              <a:p>
                <a:r>
                  <a:rPr lang="fr-FR" b="1" dirty="0">
                    <a:solidFill>
                      <a:srgbClr val="FF0000"/>
                    </a:solidFill>
                  </a:rPr>
                  <a:t>+</a:t>
                </a:r>
              </a:p>
            </p:txBody>
          </p:sp>
          <p:sp>
            <p:nvSpPr>
              <p:cNvPr id="22" name="ZoneTexte 21">
                <a:extLst>
                  <a:ext uri="{FF2B5EF4-FFF2-40B4-BE49-F238E27FC236}">
                    <a16:creationId xmlns:a16="http://schemas.microsoft.com/office/drawing/2014/main" id="{AAF31A97-2CA4-392E-3E4E-FECAE4145478}"/>
                  </a:ext>
                </a:extLst>
              </p:cNvPr>
              <p:cNvSpPr txBox="1"/>
              <p:nvPr/>
            </p:nvSpPr>
            <p:spPr>
              <a:xfrm>
                <a:off x="3898276" y="1416698"/>
                <a:ext cx="358140" cy="369332"/>
              </a:xfrm>
              <a:prstGeom prst="rect">
                <a:avLst/>
              </a:prstGeom>
              <a:noFill/>
            </p:spPr>
            <p:txBody>
              <a:bodyPr wrap="square" rtlCol="0">
                <a:spAutoFit/>
              </a:bodyPr>
              <a:lstStyle/>
              <a:p>
                <a:r>
                  <a:rPr lang="fr-FR" b="1" dirty="0">
                    <a:solidFill>
                      <a:srgbClr val="FF0000"/>
                    </a:solidFill>
                  </a:rPr>
                  <a:t>+</a:t>
                </a:r>
              </a:p>
            </p:txBody>
          </p:sp>
        </p:grpSp>
        <p:grpSp>
          <p:nvGrpSpPr>
            <p:cNvPr id="23" name="Groupe 22">
              <a:extLst>
                <a:ext uri="{FF2B5EF4-FFF2-40B4-BE49-F238E27FC236}">
                  <a16:creationId xmlns:a16="http://schemas.microsoft.com/office/drawing/2014/main" id="{3638E222-35B1-4FFB-8973-C8BCC59EF685}"/>
                </a:ext>
              </a:extLst>
            </p:cNvPr>
            <p:cNvGrpSpPr/>
            <p:nvPr/>
          </p:nvGrpSpPr>
          <p:grpSpPr>
            <a:xfrm rot="12757298">
              <a:off x="1986566" y="1700122"/>
              <a:ext cx="764546" cy="553998"/>
              <a:chOff x="3491870" y="1232032"/>
              <a:chExt cx="764546" cy="553998"/>
            </a:xfrm>
          </p:grpSpPr>
          <p:sp>
            <p:nvSpPr>
              <p:cNvPr id="24" name="ZoneTexte 23">
                <a:extLst>
                  <a:ext uri="{FF2B5EF4-FFF2-40B4-BE49-F238E27FC236}">
                    <a16:creationId xmlns:a16="http://schemas.microsoft.com/office/drawing/2014/main" id="{FC8A0E84-57F0-C89A-331F-EAD0F503597A}"/>
                  </a:ext>
                </a:extLst>
              </p:cNvPr>
              <p:cNvSpPr txBox="1"/>
              <p:nvPr/>
            </p:nvSpPr>
            <p:spPr>
              <a:xfrm>
                <a:off x="3491870" y="1232032"/>
                <a:ext cx="358140" cy="369332"/>
              </a:xfrm>
              <a:prstGeom prst="rect">
                <a:avLst/>
              </a:prstGeom>
              <a:noFill/>
            </p:spPr>
            <p:txBody>
              <a:bodyPr wrap="square" rtlCol="0">
                <a:spAutoFit/>
              </a:bodyPr>
              <a:lstStyle/>
              <a:p>
                <a:r>
                  <a:rPr lang="fr-FR" b="1" dirty="0">
                    <a:solidFill>
                      <a:srgbClr val="FF0000"/>
                    </a:solidFill>
                  </a:rPr>
                  <a:t>+</a:t>
                </a:r>
              </a:p>
            </p:txBody>
          </p:sp>
          <p:sp>
            <p:nvSpPr>
              <p:cNvPr id="25" name="ZoneTexte 24">
                <a:extLst>
                  <a:ext uri="{FF2B5EF4-FFF2-40B4-BE49-F238E27FC236}">
                    <a16:creationId xmlns:a16="http://schemas.microsoft.com/office/drawing/2014/main" id="{CB28F632-BD3B-3263-7874-A740C4B60B63}"/>
                  </a:ext>
                </a:extLst>
              </p:cNvPr>
              <p:cNvSpPr txBox="1"/>
              <p:nvPr/>
            </p:nvSpPr>
            <p:spPr>
              <a:xfrm>
                <a:off x="3670940" y="1252723"/>
                <a:ext cx="358140" cy="369332"/>
              </a:xfrm>
              <a:prstGeom prst="rect">
                <a:avLst/>
              </a:prstGeom>
              <a:noFill/>
            </p:spPr>
            <p:txBody>
              <a:bodyPr wrap="square" rtlCol="0">
                <a:spAutoFit/>
              </a:bodyPr>
              <a:lstStyle/>
              <a:p>
                <a:r>
                  <a:rPr lang="fr-FR" b="1" dirty="0">
                    <a:solidFill>
                      <a:srgbClr val="FF0000"/>
                    </a:solidFill>
                  </a:rPr>
                  <a:t>+</a:t>
                </a:r>
              </a:p>
            </p:txBody>
          </p:sp>
          <p:sp>
            <p:nvSpPr>
              <p:cNvPr id="26" name="ZoneTexte 25">
                <a:extLst>
                  <a:ext uri="{FF2B5EF4-FFF2-40B4-BE49-F238E27FC236}">
                    <a16:creationId xmlns:a16="http://schemas.microsoft.com/office/drawing/2014/main" id="{06FC3324-D0D3-DB34-0646-25FA3B529F7E}"/>
                  </a:ext>
                </a:extLst>
              </p:cNvPr>
              <p:cNvSpPr txBox="1"/>
              <p:nvPr/>
            </p:nvSpPr>
            <p:spPr>
              <a:xfrm>
                <a:off x="3810832" y="1307426"/>
                <a:ext cx="358140" cy="369332"/>
              </a:xfrm>
              <a:prstGeom prst="rect">
                <a:avLst/>
              </a:prstGeom>
              <a:noFill/>
            </p:spPr>
            <p:txBody>
              <a:bodyPr wrap="square" rtlCol="0">
                <a:spAutoFit/>
              </a:bodyPr>
              <a:lstStyle/>
              <a:p>
                <a:r>
                  <a:rPr lang="fr-FR" b="1" dirty="0">
                    <a:solidFill>
                      <a:srgbClr val="FF0000"/>
                    </a:solidFill>
                  </a:rPr>
                  <a:t>+</a:t>
                </a:r>
              </a:p>
            </p:txBody>
          </p:sp>
          <p:sp>
            <p:nvSpPr>
              <p:cNvPr id="27" name="ZoneTexte 26">
                <a:extLst>
                  <a:ext uri="{FF2B5EF4-FFF2-40B4-BE49-F238E27FC236}">
                    <a16:creationId xmlns:a16="http://schemas.microsoft.com/office/drawing/2014/main" id="{915F5853-97A7-0744-087A-C4D45431A52E}"/>
                  </a:ext>
                </a:extLst>
              </p:cNvPr>
              <p:cNvSpPr txBox="1"/>
              <p:nvPr/>
            </p:nvSpPr>
            <p:spPr>
              <a:xfrm>
                <a:off x="3898276" y="1416698"/>
                <a:ext cx="358140" cy="369332"/>
              </a:xfrm>
              <a:prstGeom prst="rect">
                <a:avLst/>
              </a:prstGeom>
              <a:noFill/>
            </p:spPr>
            <p:txBody>
              <a:bodyPr wrap="square" rtlCol="0">
                <a:spAutoFit/>
              </a:bodyPr>
              <a:lstStyle/>
              <a:p>
                <a:r>
                  <a:rPr lang="fr-FR" b="1" dirty="0">
                    <a:solidFill>
                      <a:srgbClr val="FF0000"/>
                    </a:solidFill>
                  </a:rPr>
                  <a:t>+</a:t>
                </a:r>
              </a:p>
            </p:txBody>
          </p:sp>
        </p:grpSp>
        <p:grpSp>
          <p:nvGrpSpPr>
            <p:cNvPr id="28" name="Groupe 27">
              <a:extLst>
                <a:ext uri="{FF2B5EF4-FFF2-40B4-BE49-F238E27FC236}">
                  <a16:creationId xmlns:a16="http://schemas.microsoft.com/office/drawing/2014/main" id="{4D7AF9F5-5EA6-F669-8F28-C67877A1BD96}"/>
                </a:ext>
              </a:extLst>
            </p:cNvPr>
            <p:cNvGrpSpPr/>
            <p:nvPr/>
          </p:nvGrpSpPr>
          <p:grpSpPr>
            <a:xfrm rot="16707269">
              <a:off x="1997115" y="1333085"/>
              <a:ext cx="764546" cy="553998"/>
              <a:chOff x="3491870" y="1232032"/>
              <a:chExt cx="764546" cy="553998"/>
            </a:xfrm>
          </p:grpSpPr>
          <p:sp>
            <p:nvSpPr>
              <p:cNvPr id="29" name="ZoneTexte 28">
                <a:extLst>
                  <a:ext uri="{FF2B5EF4-FFF2-40B4-BE49-F238E27FC236}">
                    <a16:creationId xmlns:a16="http://schemas.microsoft.com/office/drawing/2014/main" id="{4220D65B-9477-02B9-6B39-509970410A58}"/>
                  </a:ext>
                </a:extLst>
              </p:cNvPr>
              <p:cNvSpPr txBox="1"/>
              <p:nvPr/>
            </p:nvSpPr>
            <p:spPr>
              <a:xfrm>
                <a:off x="3491870" y="1232032"/>
                <a:ext cx="358140" cy="369332"/>
              </a:xfrm>
              <a:prstGeom prst="rect">
                <a:avLst/>
              </a:prstGeom>
              <a:noFill/>
            </p:spPr>
            <p:txBody>
              <a:bodyPr wrap="square" rtlCol="0">
                <a:spAutoFit/>
              </a:bodyPr>
              <a:lstStyle/>
              <a:p>
                <a:endParaRPr lang="fr-FR" b="1" dirty="0">
                  <a:solidFill>
                    <a:srgbClr val="FF0000"/>
                  </a:solidFill>
                </a:endParaRPr>
              </a:p>
            </p:txBody>
          </p:sp>
          <p:sp>
            <p:nvSpPr>
              <p:cNvPr id="30" name="ZoneTexte 29">
                <a:extLst>
                  <a:ext uri="{FF2B5EF4-FFF2-40B4-BE49-F238E27FC236}">
                    <a16:creationId xmlns:a16="http://schemas.microsoft.com/office/drawing/2014/main" id="{7C2E6907-B725-AECB-4BAB-E0E62A36E9C3}"/>
                  </a:ext>
                </a:extLst>
              </p:cNvPr>
              <p:cNvSpPr txBox="1"/>
              <p:nvPr/>
            </p:nvSpPr>
            <p:spPr>
              <a:xfrm>
                <a:off x="3670940" y="1252723"/>
                <a:ext cx="358140" cy="369332"/>
              </a:xfrm>
              <a:prstGeom prst="rect">
                <a:avLst/>
              </a:prstGeom>
              <a:noFill/>
            </p:spPr>
            <p:txBody>
              <a:bodyPr wrap="square" rtlCol="0">
                <a:spAutoFit/>
              </a:bodyPr>
              <a:lstStyle/>
              <a:p>
                <a:r>
                  <a:rPr lang="fr-FR" b="1" dirty="0">
                    <a:solidFill>
                      <a:srgbClr val="FF0000"/>
                    </a:solidFill>
                  </a:rPr>
                  <a:t>+</a:t>
                </a:r>
              </a:p>
            </p:txBody>
          </p:sp>
          <p:sp>
            <p:nvSpPr>
              <p:cNvPr id="31" name="ZoneTexte 30">
                <a:extLst>
                  <a:ext uri="{FF2B5EF4-FFF2-40B4-BE49-F238E27FC236}">
                    <a16:creationId xmlns:a16="http://schemas.microsoft.com/office/drawing/2014/main" id="{B98DB46B-C8D8-626E-5631-C64415A3FE7E}"/>
                  </a:ext>
                </a:extLst>
              </p:cNvPr>
              <p:cNvSpPr txBox="1"/>
              <p:nvPr/>
            </p:nvSpPr>
            <p:spPr>
              <a:xfrm>
                <a:off x="3810832" y="1307426"/>
                <a:ext cx="358140" cy="369332"/>
              </a:xfrm>
              <a:prstGeom prst="rect">
                <a:avLst/>
              </a:prstGeom>
              <a:noFill/>
            </p:spPr>
            <p:txBody>
              <a:bodyPr wrap="square" rtlCol="0">
                <a:spAutoFit/>
              </a:bodyPr>
              <a:lstStyle/>
              <a:p>
                <a:r>
                  <a:rPr lang="fr-FR" b="1" dirty="0">
                    <a:solidFill>
                      <a:srgbClr val="FF0000"/>
                    </a:solidFill>
                  </a:rPr>
                  <a:t>+</a:t>
                </a:r>
              </a:p>
            </p:txBody>
          </p:sp>
          <p:sp>
            <p:nvSpPr>
              <p:cNvPr id="32" name="ZoneTexte 31">
                <a:extLst>
                  <a:ext uri="{FF2B5EF4-FFF2-40B4-BE49-F238E27FC236}">
                    <a16:creationId xmlns:a16="http://schemas.microsoft.com/office/drawing/2014/main" id="{E54D9A4D-8517-5EE1-A7B8-6F90A697C435}"/>
                  </a:ext>
                </a:extLst>
              </p:cNvPr>
              <p:cNvSpPr txBox="1"/>
              <p:nvPr/>
            </p:nvSpPr>
            <p:spPr>
              <a:xfrm>
                <a:off x="3898276" y="1416698"/>
                <a:ext cx="358140" cy="369332"/>
              </a:xfrm>
              <a:prstGeom prst="rect">
                <a:avLst/>
              </a:prstGeom>
              <a:noFill/>
            </p:spPr>
            <p:txBody>
              <a:bodyPr wrap="square" rtlCol="0">
                <a:spAutoFit/>
              </a:bodyPr>
              <a:lstStyle/>
              <a:p>
                <a:r>
                  <a:rPr lang="fr-FR" b="1" dirty="0">
                    <a:solidFill>
                      <a:srgbClr val="FF0000"/>
                    </a:solidFill>
                  </a:rPr>
                  <a:t>+</a:t>
                </a:r>
              </a:p>
            </p:txBody>
          </p:sp>
        </p:grpSp>
        <p:cxnSp>
          <p:nvCxnSpPr>
            <p:cNvPr id="33" name="Connecteur droit 32">
              <a:extLst>
                <a:ext uri="{FF2B5EF4-FFF2-40B4-BE49-F238E27FC236}">
                  <a16:creationId xmlns:a16="http://schemas.microsoft.com/office/drawing/2014/main" id="{847E1393-8320-F4F2-F4D3-0679A054199A}"/>
                </a:ext>
              </a:extLst>
            </p:cNvPr>
            <p:cNvCxnSpPr/>
            <p:nvPr/>
          </p:nvCxnSpPr>
          <p:spPr>
            <a:xfrm>
              <a:off x="1580742" y="2870929"/>
              <a:ext cx="31697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Connecteur droit 33">
              <a:extLst>
                <a:ext uri="{FF2B5EF4-FFF2-40B4-BE49-F238E27FC236}">
                  <a16:creationId xmlns:a16="http://schemas.microsoft.com/office/drawing/2014/main" id="{43A50440-E1A1-40E0-23A6-4A63650CFC64}"/>
                </a:ext>
              </a:extLst>
            </p:cNvPr>
            <p:cNvCxnSpPr/>
            <p:nvPr/>
          </p:nvCxnSpPr>
          <p:spPr>
            <a:xfrm flipH="1">
              <a:off x="1530386" y="2872658"/>
              <a:ext cx="112142" cy="8570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Connecteur droit 34">
              <a:extLst>
                <a:ext uri="{FF2B5EF4-FFF2-40B4-BE49-F238E27FC236}">
                  <a16:creationId xmlns:a16="http://schemas.microsoft.com/office/drawing/2014/main" id="{BC8400CC-FE70-8CE8-75FC-B09A76835E53}"/>
                </a:ext>
              </a:extLst>
            </p:cNvPr>
            <p:cNvCxnSpPr/>
            <p:nvPr/>
          </p:nvCxnSpPr>
          <p:spPr>
            <a:xfrm flipH="1">
              <a:off x="1604015" y="2868389"/>
              <a:ext cx="112142" cy="8570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Connecteur droit 35">
              <a:extLst>
                <a:ext uri="{FF2B5EF4-FFF2-40B4-BE49-F238E27FC236}">
                  <a16:creationId xmlns:a16="http://schemas.microsoft.com/office/drawing/2014/main" id="{3629EFEE-AC38-50CF-8487-49C52D74C5D3}"/>
                </a:ext>
              </a:extLst>
            </p:cNvPr>
            <p:cNvCxnSpPr/>
            <p:nvPr/>
          </p:nvCxnSpPr>
          <p:spPr>
            <a:xfrm flipH="1">
              <a:off x="1677644" y="2868389"/>
              <a:ext cx="112142" cy="8570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Connecteur droit 36">
              <a:extLst>
                <a:ext uri="{FF2B5EF4-FFF2-40B4-BE49-F238E27FC236}">
                  <a16:creationId xmlns:a16="http://schemas.microsoft.com/office/drawing/2014/main" id="{E44E6606-D46C-89EB-4D2F-74E48431A51D}"/>
                </a:ext>
              </a:extLst>
            </p:cNvPr>
            <p:cNvCxnSpPr/>
            <p:nvPr/>
          </p:nvCxnSpPr>
          <p:spPr>
            <a:xfrm flipH="1">
              <a:off x="1751078" y="2868389"/>
              <a:ext cx="112142" cy="8570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F894B8F8-93D1-6FDC-92FA-0AC91D514C57}"/>
                </a:ext>
              </a:extLst>
            </p:cNvPr>
            <p:cNvSpPr/>
            <p:nvPr/>
          </p:nvSpPr>
          <p:spPr>
            <a:xfrm>
              <a:off x="1638636" y="2401029"/>
              <a:ext cx="153421" cy="472440"/>
            </a:xfrm>
            <a:custGeom>
              <a:avLst/>
              <a:gdLst>
                <a:gd name="connsiteX0" fmla="*/ 0 w 153421"/>
                <a:gd name="connsiteY0" fmla="*/ 0 h 472440"/>
                <a:gd name="connsiteX1" fmla="*/ 144780 w 153421"/>
                <a:gd name="connsiteY1" fmla="*/ 86360 h 472440"/>
                <a:gd name="connsiteX2" fmla="*/ 124460 w 153421"/>
                <a:gd name="connsiteY2" fmla="*/ 472440 h 472440"/>
              </a:gdLst>
              <a:ahLst/>
              <a:cxnLst>
                <a:cxn ang="0">
                  <a:pos x="connsiteX0" y="connsiteY0"/>
                </a:cxn>
                <a:cxn ang="0">
                  <a:pos x="connsiteX1" y="connsiteY1"/>
                </a:cxn>
                <a:cxn ang="0">
                  <a:pos x="connsiteX2" y="connsiteY2"/>
                </a:cxn>
              </a:cxnLst>
              <a:rect l="l" t="t" r="r" b="b"/>
              <a:pathLst>
                <a:path w="153421" h="472440">
                  <a:moveTo>
                    <a:pt x="0" y="0"/>
                  </a:moveTo>
                  <a:cubicBezTo>
                    <a:pt x="62018" y="3810"/>
                    <a:pt x="124037" y="7620"/>
                    <a:pt x="144780" y="86360"/>
                  </a:cubicBezTo>
                  <a:cubicBezTo>
                    <a:pt x="165523" y="165100"/>
                    <a:pt x="144991" y="318770"/>
                    <a:pt x="124460" y="472440"/>
                  </a:cubicBezTo>
                </a:path>
              </a:pathLst>
            </a:cu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0" name="Connecteur droit avec flèche 39">
              <a:extLst>
                <a:ext uri="{FF2B5EF4-FFF2-40B4-BE49-F238E27FC236}">
                  <a16:creationId xmlns:a16="http://schemas.microsoft.com/office/drawing/2014/main" id="{A3B3EAA6-8C1E-1309-34E1-683A253D6476}"/>
                </a:ext>
              </a:extLst>
            </p:cNvPr>
            <p:cNvCxnSpPr>
              <a:cxnSpLocks/>
            </p:cNvCxnSpPr>
            <p:nvPr/>
          </p:nvCxnSpPr>
          <p:spPr>
            <a:xfrm flipV="1">
              <a:off x="2644299" y="2296809"/>
              <a:ext cx="6910" cy="465686"/>
            </a:xfrm>
            <a:prstGeom prst="straightConnector1">
              <a:avLst/>
            </a:prstGeom>
            <a:ln w="19050">
              <a:solidFill>
                <a:schemeClr val="tx1"/>
              </a:solidFill>
              <a:tailEnd type="triangle" w="lg" len="med"/>
            </a:ln>
          </p:spPr>
          <p:style>
            <a:lnRef idx="1">
              <a:schemeClr val="accent1"/>
            </a:lnRef>
            <a:fillRef idx="0">
              <a:schemeClr val="accent1"/>
            </a:fillRef>
            <a:effectRef idx="0">
              <a:schemeClr val="accent1"/>
            </a:effectRef>
            <a:fontRef idx="minor">
              <a:schemeClr val="tx1"/>
            </a:fontRef>
          </p:style>
        </p:cxnSp>
        <p:sp>
          <p:nvSpPr>
            <p:cNvPr id="41" name="ZoneTexte 40">
              <a:extLst>
                <a:ext uri="{FF2B5EF4-FFF2-40B4-BE49-F238E27FC236}">
                  <a16:creationId xmlns:a16="http://schemas.microsoft.com/office/drawing/2014/main" id="{73B76F5E-970F-4CEE-E522-7A99B6977CD6}"/>
                </a:ext>
              </a:extLst>
            </p:cNvPr>
            <p:cNvSpPr txBox="1"/>
            <p:nvPr/>
          </p:nvSpPr>
          <p:spPr>
            <a:xfrm>
              <a:off x="2678546" y="2420669"/>
              <a:ext cx="1018227" cy="369332"/>
            </a:xfrm>
            <a:prstGeom prst="rect">
              <a:avLst/>
            </a:prstGeom>
            <a:noFill/>
          </p:spPr>
          <p:txBody>
            <a:bodyPr wrap="none" rtlCol="0">
              <a:spAutoFit/>
            </a:bodyPr>
            <a:lstStyle/>
            <a:p>
              <a:r>
                <a:rPr lang="fr-FR" dirty="0"/>
                <a:t>V=100kV</a:t>
              </a:r>
            </a:p>
          </p:txBody>
        </p:sp>
        <p:grpSp>
          <p:nvGrpSpPr>
            <p:cNvPr id="42" name="Groupe 41">
              <a:extLst>
                <a:ext uri="{FF2B5EF4-FFF2-40B4-BE49-F238E27FC236}">
                  <a16:creationId xmlns:a16="http://schemas.microsoft.com/office/drawing/2014/main" id="{E6C1B147-C755-B0DA-74C3-71D0F17C89CF}"/>
                </a:ext>
              </a:extLst>
            </p:cNvPr>
            <p:cNvGrpSpPr/>
            <p:nvPr/>
          </p:nvGrpSpPr>
          <p:grpSpPr>
            <a:xfrm>
              <a:off x="2384899" y="2826717"/>
              <a:ext cx="367330" cy="89971"/>
              <a:chOff x="1219642" y="5932608"/>
              <a:chExt cx="367330" cy="89971"/>
            </a:xfrm>
          </p:grpSpPr>
          <p:cxnSp>
            <p:nvCxnSpPr>
              <p:cNvPr id="43" name="Connecteur droit 42">
                <a:extLst>
                  <a:ext uri="{FF2B5EF4-FFF2-40B4-BE49-F238E27FC236}">
                    <a16:creationId xmlns:a16="http://schemas.microsoft.com/office/drawing/2014/main" id="{4B4AD506-FAA1-C280-D339-F38AFA148A5D}"/>
                  </a:ext>
                </a:extLst>
              </p:cNvPr>
              <p:cNvCxnSpPr/>
              <p:nvPr/>
            </p:nvCxnSpPr>
            <p:spPr>
              <a:xfrm>
                <a:off x="1269998" y="5935148"/>
                <a:ext cx="31697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Connecteur droit 43">
                <a:extLst>
                  <a:ext uri="{FF2B5EF4-FFF2-40B4-BE49-F238E27FC236}">
                    <a16:creationId xmlns:a16="http://schemas.microsoft.com/office/drawing/2014/main" id="{34D47923-7B3B-F1E7-ED70-861D3C5A4E48}"/>
                  </a:ext>
                </a:extLst>
              </p:cNvPr>
              <p:cNvCxnSpPr/>
              <p:nvPr/>
            </p:nvCxnSpPr>
            <p:spPr>
              <a:xfrm flipH="1">
                <a:off x="1219642" y="5936877"/>
                <a:ext cx="112142" cy="8570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Connecteur droit 44">
                <a:extLst>
                  <a:ext uri="{FF2B5EF4-FFF2-40B4-BE49-F238E27FC236}">
                    <a16:creationId xmlns:a16="http://schemas.microsoft.com/office/drawing/2014/main" id="{8C55F077-5E97-AF3F-6C76-E2388EAD8145}"/>
                  </a:ext>
                </a:extLst>
              </p:cNvPr>
              <p:cNvCxnSpPr/>
              <p:nvPr/>
            </p:nvCxnSpPr>
            <p:spPr>
              <a:xfrm flipH="1">
                <a:off x="1293271" y="5932608"/>
                <a:ext cx="112142" cy="8570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Connecteur droit 45">
                <a:extLst>
                  <a:ext uri="{FF2B5EF4-FFF2-40B4-BE49-F238E27FC236}">
                    <a16:creationId xmlns:a16="http://schemas.microsoft.com/office/drawing/2014/main" id="{36D06AD4-BC3C-ED1A-5160-8C8290BD80CF}"/>
                  </a:ext>
                </a:extLst>
              </p:cNvPr>
              <p:cNvCxnSpPr/>
              <p:nvPr/>
            </p:nvCxnSpPr>
            <p:spPr>
              <a:xfrm flipH="1">
                <a:off x="1366900" y="5932608"/>
                <a:ext cx="112142" cy="8570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Connecteur droit 46">
                <a:extLst>
                  <a:ext uri="{FF2B5EF4-FFF2-40B4-BE49-F238E27FC236}">
                    <a16:creationId xmlns:a16="http://schemas.microsoft.com/office/drawing/2014/main" id="{91B09C67-EE13-2EAE-96E6-9246EFCB60BB}"/>
                  </a:ext>
                </a:extLst>
              </p:cNvPr>
              <p:cNvCxnSpPr/>
              <p:nvPr/>
            </p:nvCxnSpPr>
            <p:spPr>
              <a:xfrm flipH="1">
                <a:off x="1440334" y="5932608"/>
                <a:ext cx="112142" cy="8570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48" name="Ellipse 47">
            <a:extLst>
              <a:ext uri="{FF2B5EF4-FFF2-40B4-BE49-F238E27FC236}">
                <a16:creationId xmlns:a16="http://schemas.microsoft.com/office/drawing/2014/main" id="{00FE1801-2729-950E-808B-A7D9BBCFFB9E}"/>
              </a:ext>
            </a:extLst>
          </p:cNvPr>
          <p:cNvSpPr/>
          <p:nvPr/>
        </p:nvSpPr>
        <p:spPr>
          <a:xfrm>
            <a:off x="9607894" y="1998400"/>
            <a:ext cx="871268" cy="844589"/>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9" name="Rectangle 48">
            <a:extLst>
              <a:ext uri="{FF2B5EF4-FFF2-40B4-BE49-F238E27FC236}">
                <a16:creationId xmlns:a16="http://schemas.microsoft.com/office/drawing/2014/main" id="{0DA029AB-A4C8-A7B7-AEE8-61245539DE0A}"/>
              </a:ext>
            </a:extLst>
          </p:cNvPr>
          <p:cNvSpPr/>
          <p:nvPr/>
        </p:nvSpPr>
        <p:spPr>
          <a:xfrm>
            <a:off x="7695396" y="2615612"/>
            <a:ext cx="1085906" cy="678087"/>
          </a:xfrm>
          <a:prstGeom prst="rect">
            <a:avLst/>
          </a:prstGeom>
          <a:solidFill>
            <a:schemeClr val="bg1"/>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Ellipse 49">
            <a:extLst>
              <a:ext uri="{FF2B5EF4-FFF2-40B4-BE49-F238E27FC236}">
                <a16:creationId xmlns:a16="http://schemas.microsoft.com/office/drawing/2014/main" id="{7B8ACE73-F3F7-8248-022A-EF038FC1E186}"/>
              </a:ext>
            </a:extLst>
          </p:cNvPr>
          <p:cNvSpPr/>
          <p:nvPr/>
        </p:nvSpPr>
        <p:spPr>
          <a:xfrm>
            <a:off x="7987739" y="3078039"/>
            <a:ext cx="112143" cy="112143"/>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Ellipse 50">
            <a:extLst>
              <a:ext uri="{FF2B5EF4-FFF2-40B4-BE49-F238E27FC236}">
                <a16:creationId xmlns:a16="http://schemas.microsoft.com/office/drawing/2014/main" id="{131075DE-C665-0A1B-B084-C4760F1E2691}"/>
              </a:ext>
            </a:extLst>
          </p:cNvPr>
          <p:cNvSpPr/>
          <p:nvPr/>
        </p:nvSpPr>
        <p:spPr>
          <a:xfrm>
            <a:off x="8250460" y="3078039"/>
            <a:ext cx="112143" cy="112143"/>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Forme libre : forme 51">
            <a:extLst>
              <a:ext uri="{FF2B5EF4-FFF2-40B4-BE49-F238E27FC236}">
                <a16:creationId xmlns:a16="http://schemas.microsoft.com/office/drawing/2014/main" id="{8FA829AD-A1C3-FA1E-98E7-11BB2D1CFE3D}"/>
              </a:ext>
            </a:extLst>
          </p:cNvPr>
          <p:cNvSpPr/>
          <p:nvPr/>
        </p:nvSpPr>
        <p:spPr>
          <a:xfrm>
            <a:off x="7695395" y="2129658"/>
            <a:ext cx="1334415" cy="1164041"/>
          </a:xfrm>
          <a:custGeom>
            <a:avLst/>
            <a:gdLst>
              <a:gd name="connsiteX0" fmla="*/ 336195 w 1334415"/>
              <a:gd name="connsiteY0" fmla="*/ 1016749 h 1164041"/>
              <a:gd name="connsiteX1" fmla="*/ 214275 w 1334415"/>
              <a:gd name="connsiteY1" fmla="*/ 1153909 h 1164041"/>
              <a:gd name="connsiteX2" fmla="*/ 16155 w 1334415"/>
              <a:gd name="connsiteY2" fmla="*/ 772909 h 1164041"/>
              <a:gd name="connsiteX3" fmla="*/ 160935 w 1334415"/>
              <a:gd name="connsiteY3" fmla="*/ 33769 h 1164041"/>
              <a:gd name="connsiteX4" fmla="*/ 1334415 w 1334415"/>
              <a:gd name="connsiteY4" fmla="*/ 193789 h 11640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4415" h="1164041">
                <a:moveTo>
                  <a:pt x="336195" y="1016749"/>
                </a:moveTo>
                <a:cubicBezTo>
                  <a:pt x="301905" y="1105649"/>
                  <a:pt x="267615" y="1194549"/>
                  <a:pt x="214275" y="1153909"/>
                </a:cubicBezTo>
                <a:cubicBezTo>
                  <a:pt x="160935" y="1113269"/>
                  <a:pt x="25045" y="959599"/>
                  <a:pt x="16155" y="772909"/>
                </a:cubicBezTo>
                <a:cubicBezTo>
                  <a:pt x="7265" y="586219"/>
                  <a:pt x="-58775" y="130289"/>
                  <a:pt x="160935" y="33769"/>
                </a:cubicBezTo>
                <a:cubicBezTo>
                  <a:pt x="380645" y="-62751"/>
                  <a:pt x="857530" y="65519"/>
                  <a:pt x="1334415" y="193789"/>
                </a:cubicBezTo>
              </a:path>
            </a:pathLst>
          </a:cu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ZoneTexte 52">
            <a:extLst>
              <a:ext uri="{FF2B5EF4-FFF2-40B4-BE49-F238E27FC236}">
                <a16:creationId xmlns:a16="http://schemas.microsoft.com/office/drawing/2014/main" id="{B924590E-D9F7-E5C6-AC82-7A2D43687E02}"/>
              </a:ext>
            </a:extLst>
          </p:cNvPr>
          <p:cNvSpPr txBox="1"/>
          <p:nvPr/>
        </p:nvSpPr>
        <p:spPr>
          <a:xfrm>
            <a:off x="7802715" y="2664051"/>
            <a:ext cx="871268" cy="369332"/>
          </a:xfrm>
          <a:prstGeom prst="rect">
            <a:avLst/>
          </a:prstGeom>
          <a:noFill/>
          <a:ln>
            <a:solidFill>
              <a:schemeClr val="tx1"/>
            </a:solidFill>
          </a:ln>
        </p:spPr>
        <p:txBody>
          <a:bodyPr wrap="square" rtlCol="0">
            <a:spAutoFit/>
          </a:bodyPr>
          <a:lstStyle/>
          <a:p>
            <a:r>
              <a:rPr lang="fr-FR" dirty="0"/>
              <a:t>100 kV</a:t>
            </a:r>
          </a:p>
        </p:txBody>
      </p:sp>
      <p:cxnSp>
        <p:nvCxnSpPr>
          <p:cNvPr id="1035" name="Connecteur droit 1034">
            <a:extLst>
              <a:ext uri="{FF2B5EF4-FFF2-40B4-BE49-F238E27FC236}">
                <a16:creationId xmlns:a16="http://schemas.microsoft.com/office/drawing/2014/main" id="{BBC4C1B9-3A8C-B7CD-2319-A21C700C758D}"/>
              </a:ext>
            </a:extLst>
          </p:cNvPr>
          <p:cNvCxnSpPr/>
          <p:nvPr/>
        </p:nvCxnSpPr>
        <p:spPr>
          <a:xfrm>
            <a:off x="8265700" y="3640433"/>
            <a:ext cx="31697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36" name="Connecteur droit 1035">
            <a:extLst>
              <a:ext uri="{FF2B5EF4-FFF2-40B4-BE49-F238E27FC236}">
                <a16:creationId xmlns:a16="http://schemas.microsoft.com/office/drawing/2014/main" id="{BA004D3C-EEF4-BA32-3FB3-B2CC32749FCD}"/>
              </a:ext>
            </a:extLst>
          </p:cNvPr>
          <p:cNvCxnSpPr/>
          <p:nvPr/>
        </p:nvCxnSpPr>
        <p:spPr>
          <a:xfrm flipH="1">
            <a:off x="8215344" y="3642162"/>
            <a:ext cx="112142" cy="8570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37" name="Connecteur droit 1036">
            <a:extLst>
              <a:ext uri="{FF2B5EF4-FFF2-40B4-BE49-F238E27FC236}">
                <a16:creationId xmlns:a16="http://schemas.microsoft.com/office/drawing/2014/main" id="{46657AF9-DFCC-F4D3-CEAA-C2CFCB01E099}"/>
              </a:ext>
            </a:extLst>
          </p:cNvPr>
          <p:cNvCxnSpPr/>
          <p:nvPr/>
        </p:nvCxnSpPr>
        <p:spPr>
          <a:xfrm flipH="1">
            <a:off x="8288973" y="3637893"/>
            <a:ext cx="112142" cy="8570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38" name="Connecteur droit 1037">
            <a:extLst>
              <a:ext uri="{FF2B5EF4-FFF2-40B4-BE49-F238E27FC236}">
                <a16:creationId xmlns:a16="http://schemas.microsoft.com/office/drawing/2014/main" id="{D0C59A58-919E-7C36-491D-439CCE7782DD}"/>
              </a:ext>
            </a:extLst>
          </p:cNvPr>
          <p:cNvCxnSpPr/>
          <p:nvPr/>
        </p:nvCxnSpPr>
        <p:spPr>
          <a:xfrm flipH="1">
            <a:off x="8362602" y="3637893"/>
            <a:ext cx="112142" cy="8570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7" name="Connecteur droit 1056">
            <a:extLst>
              <a:ext uri="{FF2B5EF4-FFF2-40B4-BE49-F238E27FC236}">
                <a16:creationId xmlns:a16="http://schemas.microsoft.com/office/drawing/2014/main" id="{27610C24-59B8-2CCA-1585-B8C303B51D03}"/>
              </a:ext>
            </a:extLst>
          </p:cNvPr>
          <p:cNvCxnSpPr/>
          <p:nvPr/>
        </p:nvCxnSpPr>
        <p:spPr>
          <a:xfrm flipH="1">
            <a:off x="8436036" y="3637893"/>
            <a:ext cx="112142" cy="8570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66" name="Forme libre : forme 1065">
            <a:extLst>
              <a:ext uri="{FF2B5EF4-FFF2-40B4-BE49-F238E27FC236}">
                <a16:creationId xmlns:a16="http://schemas.microsoft.com/office/drawing/2014/main" id="{3EA59848-60A2-C530-8F83-3BC7345258F6}"/>
              </a:ext>
            </a:extLst>
          </p:cNvPr>
          <p:cNvSpPr/>
          <p:nvPr/>
        </p:nvSpPr>
        <p:spPr>
          <a:xfrm>
            <a:off x="8323594" y="3170533"/>
            <a:ext cx="153421" cy="472440"/>
          </a:xfrm>
          <a:custGeom>
            <a:avLst/>
            <a:gdLst>
              <a:gd name="connsiteX0" fmla="*/ 0 w 153421"/>
              <a:gd name="connsiteY0" fmla="*/ 0 h 472440"/>
              <a:gd name="connsiteX1" fmla="*/ 144780 w 153421"/>
              <a:gd name="connsiteY1" fmla="*/ 86360 h 472440"/>
              <a:gd name="connsiteX2" fmla="*/ 124460 w 153421"/>
              <a:gd name="connsiteY2" fmla="*/ 472440 h 472440"/>
            </a:gdLst>
            <a:ahLst/>
            <a:cxnLst>
              <a:cxn ang="0">
                <a:pos x="connsiteX0" y="connsiteY0"/>
              </a:cxn>
              <a:cxn ang="0">
                <a:pos x="connsiteX1" y="connsiteY1"/>
              </a:cxn>
              <a:cxn ang="0">
                <a:pos x="connsiteX2" y="connsiteY2"/>
              </a:cxn>
            </a:cxnLst>
            <a:rect l="l" t="t" r="r" b="b"/>
            <a:pathLst>
              <a:path w="153421" h="472440">
                <a:moveTo>
                  <a:pt x="0" y="0"/>
                </a:moveTo>
                <a:cubicBezTo>
                  <a:pt x="62018" y="3810"/>
                  <a:pt x="124037" y="7620"/>
                  <a:pt x="144780" y="86360"/>
                </a:cubicBezTo>
                <a:cubicBezTo>
                  <a:pt x="165523" y="165100"/>
                  <a:pt x="144991" y="318770"/>
                  <a:pt x="124460" y="472440"/>
                </a:cubicBezTo>
              </a:path>
            </a:pathLst>
          </a:cu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67" name="Connecteur droit avec flèche 1066">
            <a:extLst>
              <a:ext uri="{FF2B5EF4-FFF2-40B4-BE49-F238E27FC236}">
                <a16:creationId xmlns:a16="http://schemas.microsoft.com/office/drawing/2014/main" id="{2B7426FA-C485-BE49-5ECC-48BA31E1498B}"/>
              </a:ext>
            </a:extLst>
          </p:cNvPr>
          <p:cNvCxnSpPr>
            <a:cxnSpLocks/>
          </p:cNvCxnSpPr>
          <p:nvPr/>
        </p:nvCxnSpPr>
        <p:spPr>
          <a:xfrm flipH="1">
            <a:off x="9502386" y="3376328"/>
            <a:ext cx="1162093" cy="0"/>
          </a:xfrm>
          <a:prstGeom prst="straightConnector1">
            <a:avLst/>
          </a:prstGeom>
          <a:ln w="19050">
            <a:solidFill>
              <a:schemeClr val="tx1"/>
            </a:solidFill>
            <a:tailEnd type="triangle" w="lg" len="med"/>
          </a:ln>
        </p:spPr>
        <p:style>
          <a:lnRef idx="1">
            <a:schemeClr val="accent1"/>
          </a:lnRef>
          <a:fillRef idx="0">
            <a:schemeClr val="accent1"/>
          </a:fillRef>
          <a:effectRef idx="0">
            <a:schemeClr val="accent1"/>
          </a:effectRef>
          <a:fontRef idx="minor">
            <a:schemeClr val="tx1"/>
          </a:fontRef>
        </p:style>
      </p:cxnSp>
      <p:sp>
        <p:nvSpPr>
          <p:cNvPr id="1068" name="ZoneTexte 1067">
            <a:extLst>
              <a:ext uri="{FF2B5EF4-FFF2-40B4-BE49-F238E27FC236}">
                <a16:creationId xmlns:a16="http://schemas.microsoft.com/office/drawing/2014/main" id="{87D81506-CF6B-353A-76AD-5D0FE01A9BE3}"/>
              </a:ext>
            </a:extLst>
          </p:cNvPr>
          <p:cNvSpPr txBox="1"/>
          <p:nvPr/>
        </p:nvSpPr>
        <p:spPr>
          <a:xfrm>
            <a:off x="9568177" y="3527147"/>
            <a:ext cx="1018227" cy="369332"/>
          </a:xfrm>
          <a:prstGeom prst="rect">
            <a:avLst/>
          </a:prstGeom>
          <a:noFill/>
        </p:spPr>
        <p:txBody>
          <a:bodyPr wrap="none" rtlCol="0">
            <a:spAutoFit/>
          </a:bodyPr>
          <a:lstStyle/>
          <a:p>
            <a:r>
              <a:rPr lang="fr-FR" dirty="0"/>
              <a:t>V=100kV</a:t>
            </a:r>
          </a:p>
        </p:txBody>
      </p:sp>
      <p:sp>
        <p:nvSpPr>
          <p:cNvPr id="1075" name="Rectangle : coins arrondis 1074">
            <a:extLst>
              <a:ext uri="{FF2B5EF4-FFF2-40B4-BE49-F238E27FC236}">
                <a16:creationId xmlns:a16="http://schemas.microsoft.com/office/drawing/2014/main" id="{1146D8EB-6052-A99F-1234-628015634EA5}"/>
              </a:ext>
            </a:extLst>
          </p:cNvPr>
          <p:cNvSpPr/>
          <p:nvPr/>
        </p:nvSpPr>
        <p:spPr>
          <a:xfrm>
            <a:off x="9030347" y="1568874"/>
            <a:ext cx="378613" cy="1815216"/>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76" name="Rectangle : coins arrondis 1075">
            <a:extLst>
              <a:ext uri="{FF2B5EF4-FFF2-40B4-BE49-F238E27FC236}">
                <a16:creationId xmlns:a16="http://schemas.microsoft.com/office/drawing/2014/main" id="{F87B443A-0A4E-951F-5900-E5C89DCECEC2}"/>
              </a:ext>
            </a:extLst>
          </p:cNvPr>
          <p:cNvSpPr/>
          <p:nvPr/>
        </p:nvSpPr>
        <p:spPr>
          <a:xfrm>
            <a:off x="10763491" y="1578541"/>
            <a:ext cx="378613" cy="1815216"/>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79" name="Forme libre : forme 1078">
            <a:extLst>
              <a:ext uri="{FF2B5EF4-FFF2-40B4-BE49-F238E27FC236}">
                <a16:creationId xmlns:a16="http://schemas.microsoft.com/office/drawing/2014/main" id="{24CEB4FC-24D3-D7EF-9D9D-55065DCDECA5}"/>
              </a:ext>
            </a:extLst>
          </p:cNvPr>
          <p:cNvSpPr/>
          <p:nvPr/>
        </p:nvSpPr>
        <p:spPr>
          <a:xfrm>
            <a:off x="11148573" y="2369234"/>
            <a:ext cx="471025" cy="1192194"/>
          </a:xfrm>
          <a:custGeom>
            <a:avLst/>
            <a:gdLst>
              <a:gd name="connsiteX0" fmla="*/ 0 w 471025"/>
              <a:gd name="connsiteY0" fmla="*/ 19611 h 1192194"/>
              <a:gd name="connsiteX1" fmla="*/ 408791 w 471025"/>
              <a:gd name="connsiteY1" fmla="*/ 159460 h 1192194"/>
              <a:gd name="connsiteX2" fmla="*/ 462579 w 471025"/>
              <a:gd name="connsiteY2" fmla="*/ 1192194 h 1192194"/>
            </a:gdLst>
            <a:ahLst/>
            <a:cxnLst>
              <a:cxn ang="0">
                <a:pos x="connsiteX0" y="connsiteY0"/>
              </a:cxn>
              <a:cxn ang="0">
                <a:pos x="connsiteX1" y="connsiteY1"/>
              </a:cxn>
              <a:cxn ang="0">
                <a:pos x="connsiteX2" y="connsiteY2"/>
              </a:cxn>
            </a:cxnLst>
            <a:rect l="l" t="t" r="r" b="b"/>
            <a:pathLst>
              <a:path w="471025" h="1192194">
                <a:moveTo>
                  <a:pt x="0" y="19611"/>
                </a:moveTo>
                <a:cubicBezTo>
                  <a:pt x="165847" y="-8180"/>
                  <a:pt x="331695" y="-35970"/>
                  <a:pt x="408791" y="159460"/>
                </a:cubicBezTo>
                <a:cubicBezTo>
                  <a:pt x="485887" y="354890"/>
                  <a:pt x="474233" y="773542"/>
                  <a:pt x="462579" y="1192194"/>
                </a:cubicBezTo>
              </a:path>
            </a:pathLst>
          </a:cu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85" name="Groupe 1084">
            <a:extLst>
              <a:ext uri="{FF2B5EF4-FFF2-40B4-BE49-F238E27FC236}">
                <a16:creationId xmlns:a16="http://schemas.microsoft.com/office/drawing/2014/main" id="{2769DC35-FA60-B049-778F-24098A00515F}"/>
              </a:ext>
            </a:extLst>
          </p:cNvPr>
          <p:cNvGrpSpPr/>
          <p:nvPr/>
        </p:nvGrpSpPr>
        <p:grpSpPr>
          <a:xfrm>
            <a:off x="11399945" y="3561428"/>
            <a:ext cx="367330" cy="89971"/>
            <a:chOff x="6901053" y="3176460"/>
            <a:chExt cx="367330" cy="89971"/>
          </a:xfrm>
        </p:grpSpPr>
        <p:cxnSp>
          <p:nvCxnSpPr>
            <p:cNvPr id="1080" name="Connecteur droit 1079">
              <a:extLst>
                <a:ext uri="{FF2B5EF4-FFF2-40B4-BE49-F238E27FC236}">
                  <a16:creationId xmlns:a16="http://schemas.microsoft.com/office/drawing/2014/main" id="{B136166A-2673-445B-2E8D-1D467CC60086}"/>
                </a:ext>
              </a:extLst>
            </p:cNvPr>
            <p:cNvCxnSpPr/>
            <p:nvPr/>
          </p:nvCxnSpPr>
          <p:spPr>
            <a:xfrm>
              <a:off x="6951409" y="3179000"/>
              <a:ext cx="31697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81" name="Connecteur droit 1080">
              <a:extLst>
                <a:ext uri="{FF2B5EF4-FFF2-40B4-BE49-F238E27FC236}">
                  <a16:creationId xmlns:a16="http://schemas.microsoft.com/office/drawing/2014/main" id="{911DBAF0-391E-DCD1-B166-D64D4851676B}"/>
                </a:ext>
              </a:extLst>
            </p:cNvPr>
            <p:cNvCxnSpPr/>
            <p:nvPr/>
          </p:nvCxnSpPr>
          <p:spPr>
            <a:xfrm flipH="1">
              <a:off x="6901053" y="3180729"/>
              <a:ext cx="112142" cy="8570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82" name="Connecteur droit 1081">
              <a:extLst>
                <a:ext uri="{FF2B5EF4-FFF2-40B4-BE49-F238E27FC236}">
                  <a16:creationId xmlns:a16="http://schemas.microsoft.com/office/drawing/2014/main" id="{C2A30C36-6A4B-3697-49E8-026B4294F339}"/>
                </a:ext>
              </a:extLst>
            </p:cNvPr>
            <p:cNvCxnSpPr/>
            <p:nvPr/>
          </p:nvCxnSpPr>
          <p:spPr>
            <a:xfrm flipH="1">
              <a:off x="6974682" y="3176460"/>
              <a:ext cx="112142" cy="8570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83" name="Connecteur droit 1082">
              <a:extLst>
                <a:ext uri="{FF2B5EF4-FFF2-40B4-BE49-F238E27FC236}">
                  <a16:creationId xmlns:a16="http://schemas.microsoft.com/office/drawing/2014/main" id="{F854BD58-F9DC-DD58-3D06-6988BA2FB14D}"/>
                </a:ext>
              </a:extLst>
            </p:cNvPr>
            <p:cNvCxnSpPr/>
            <p:nvPr/>
          </p:nvCxnSpPr>
          <p:spPr>
            <a:xfrm flipH="1">
              <a:off x="7048311" y="3176460"/>
              <a:ext cx="112142" cy="8570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84" name="Connecteur droit 1083">
              <a:extLst>
                <a:ext uri="{FF2B5EF4-FFF2-40B4-BE49-F238E27FC236}">
                  <a16:creationId xmlns:a16="http://schemas.microsoft.com/office/drawing/2014/main" id="{DAA70CF4-FD94-4626-A6A5-694AB80BAEFC}"/>
                </a:ext>
              </a:extLst>
            </p:cNvPr>
            <p:cNvCxnSpPr/>
            <p:nvPr/>
          </p:nvCxnSpPr>
          <p:spPr>
            <a:xfrm flipH="1">
              <a:off x="7121745" y="3176460"/>
              <a:ext cx="112142" cy="8570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86" name="ZoneTexte 1085">
            <a:extLst>
              <a:ext uri="{FF2B5EF4-FFF2-40B4-BE49-F238E27FC236}">
                <a16:creationId xmlns:a16="http://schemas.microsoft.com/office/drawing/2014/main" id="{68435F8D-29B2-ED17-92FD-44BDAD098A4B}"/>
              </a:ext>
            </a:extLst>
          </p:cNvPr>
          <p:cNvSpPr txBox="1"/>
          <p:nvPr/>
        </p:nvSpPr>
        <p:spPr>
          <a:xfrm>
            <a:off x="9219653" y="1578541"/>
            <a:ext cx="234760" cy="1754326"/>
          </a:xfrm>
          <a:prstGeom prst="rect">
            <a:avLst/>
          </a:prstGeom>
          <a:noFill/>
        </p:spPr>
        <p:txBody>
          <a:bodyPr wrap="square" rtlCol="0">
            <a:spAutoFit/>
          </a:bodyPr>
          <a:lstStyle/>
          <a:p>
            <a:r>
              <a:rPr lang="fr-FR" dirty="0">
                <a:solidFill>
                  <a:srgbClr val="FF0000"/>
                </a:solidFill>
              </a:rPr>
              <a:t>+</a:t>
            </a:r>
          </a:p>
          <a:p>
            <a:r>
              <a:rPr lang="fr-FR" dirty="0">
                <a:solidFill>
                  <a:srgbClr val="FF0000"/>
                </a:solidFill>
              </a:rPr>
              <a:t>+</a:t>
            </a:r>
          </a:p>
          <a:p>
            <a:r>
              <a:rPr lang="fr-FR" dirty="0">
                <a:solidFill>
                  <a:srgbClr val="FF0000"/>
                </a:solidFill>
              </a:rPr>
              <a:t>+</a:t>
            </a:r>
          </a:p>
          <a:p>
            <a:r>
              <a:rPr lang="fr-FR" dirty="0">
                <a:solidFill>
                  <a:srgbClr val="FF0000"/>
                </a:solidFill>
              </a:rPr>
              <a:t>+</a:t>
            </a:r>
          </a:p>
          <a:p>
            <a:r>
              <a:rPr lang="fr-FR" dirty="0">
                <a:solidFill>
                  <a:srgbClr val="FF0000"/>
                </a:solidFill>
              </a:rPr>
              <a:t>+</a:t>
            </a:r>
          </a:p>
          <a:p>
            <a:r>
              <a:rPr lang="fr-FR" dirty="0">
                <a:solidFill>
                  <a:srgbClr val="FF0000"/>
                </a:solidFill>
              </a:rPr>
              <a:t>+</a:t>
            </a:r>
          </a:p>
        </p:txBody>
      </p:sp>
      <p:sp>
        <p:nvSpPr>
          <p:cNvPr id="1087" name="ZoneTexte 1086">
            <a:extLst>
              <a:ext uri="{FF2B5EF4-FFF2-40B4-BE49-F238E27FC236}">
                <a16:creationId xmlns:a16="http://schemas.microsoft.com/office/drawing/2014/main" id="{4E7EEC99-3268-2840-235F-2597445BD386}"/>
              </a:ext>
            </a:extLst>
          </p:cNvPr>
          <p:cNvSpPr txBox="1"/>
          <p:nvPr/>
        </p:nvSpPr>
        <p:spPr>
          <a:xfrm>
            <a:off x="9157540" y="1440041"/>
            <a:ext cx="267232" cy="2031325"/>
          </a:xfrm>
          <a:prstGeom prst="rect">
            <a:avLst/>
          </a:prstGeom>
          <a:noFill/>
        </p:spPr>
        <p:txBody>
          <a:bodyPr wrap="square" rtlCol="0">
            <a:spAutoFit/>
          </a:bodyPr>
          <a:lstStyle/>
          <a:p>
            <a:r>
              <a:rPr lang="fr-FR" dirty="0">
                <a:solidFill>
                  <a:srgbClr val="FF0000"/>
                </a:solidFill>
              </a:rPr>
              <a:t>+</a:t>
            </a:r>
          </a:p>
          <a:p>
            <a:r>
              <a:rPr lang="fr-FR" dirty="0">
                <a:solidFill>
                  <a:srgbClr val="FF0000"/>
                </a:solidFill>
              </a:rPr>
              <a:t>+</a:t>
            </a:r>
          </a:p>
          <a:p>
            <a:r>
              <a:rPr lang="fr-FR" dirty="0">
                <a:solidFill>
                  <a:srgbClr val="FF0000"/>
                </a:solidFill>
              </a:rPr>
              <a:t>+</a:t>
            </a:r>
          </a:p>
          <a:p>
            <a:r>
              <a:rPr lang="fr-FR" dirty="0">
                <a:solidFill>
                  <a:srgbClr val="FF0000"/>
                </a:solidFill>
              </a:rPr>
              <a:t>+</a:t>
            </a:r>
          </a:p>
          <a:p>
            <a:r>
              <a:rPr lang="fr-FR" dirty="0">
                <a:solidFill>
                  <a:srgbClr val="FF0000"/>
                </a:solidFill>
              </a:rPr>
              <a:t>+</a:t>
            </a:r>
          </a:p>
          <a:p>
            <a:r>
              <a:rPr lang="fr-FR" dirty="0">
                <a:solidFill>
                  <a:srgbClr val="FF0000"/>
                </a:solidFill>
              </a:rPr>
              <a:t>+</a:t>
            </a:r>
          </a:p>
          <a:p>
            <a:r>
              <a:rPr lang="fr-FR" dirty="0">
                <a:solidFill>
                  <a:srgbClr val="FF0000"/>
                </a:solidFill>
              </a:rPr>
              <a:t>+</a:t>
            </a:r>
          </a:p>
        </p:txBody>
      </p:sp>
      <p:sp>
        <p:nvSpPr>
          <p:cNvPr id="1089" name="ZoneTexte 1088">
            <a:extLst>
              <a:ext uri="{FF2B5EF4-FFF2-40B4-BE49-F238E27FC236}">
                <a16:creationId xmlns:a16="http://schemas.microsoft.com/office/drawing/2014/main" id="{A1D892C6-263E-35A2-A1BF-65C9BB669B46}"/>
              </a:ext>
            </a:extLst>
          </p:cNvPr>
          <p:cNvSpPr txBox="1"/>
          <p:nvPr/>
        </p:nvSpPr>
        <p:spPr>
          <a:xfrm>
            <a:off x="10709740" y="1511229"/>
            <a:ext cx="267232" cy="2031325"/>
          </a:xfrm>
          <a:prstGeom prst="rect">
            <a:avLst/>
          </a:prstGeom>
          <a:noFill/>
        </p:spPr>
        <p:txBody>
          <a:bodyPr wrap="square" rtlCol="0">
            <a:spAutoFit/>
          </a:bodyPr>
          <a:lstStyle/>
          <a:p>
            <a:r>
              <a:rPr lang="fr-FR" b="1" dirty="0"/>
              <a:t>-</a:t>
            </a:r>
          </a:p>
          <a:p>
            <a:r>
              <a:rPr lang="fr-FR" b="1" dirty="0"/>
              <a:t>-</a:t>
            </a:r>
          </a:p>
          <a:p>
            <a:r>
              <a:rPr lang="fr-FR" b="1" dirty="0"/>
              <a:t>-</a:t>
            </a:r>
          </a:p>
          <a:p>
            <a:r>
              <a:rPr lang="fr-FR" b="1" dirty="0"/>
              <a:t>-</a:t>
            </a:r>
          </a:p>
          <a:p>
            <a:r>
              <a:rPr lang="fr-FR" b="1" dirty="0"/>
              <a:t>-</a:t>
            </a:r>
          </a:p>
          <a:p>
            <a:r>
              <a:rPr lang="fr-FR" b="1" dirty="0"/>
              <a:t>-</a:t>
            </a:r>
          </a:p>
          <a:p>
            <a:r>
              <a:rPr lang="fr-FR" b="1" dirty="0"/>
              <a:t>-</a:t>
            </a:r>
          </a:p>
        </p:txBody>
      </p:sp>
      <p:sp>
        <p:nvSpPr>
          <p:cNvPr id="1090" name="ZoneTexte 1089">
            <a:extLst>
              <a:ext uri="{FF2B5EF4-FFF2-40B4-BE49-F238E27FC236}">
                <a16:creationId xmlns:a16="http://schemas.microsoft.com/office/drawing/2014/main" id="{879BC899-2D4E-D396-026C-368064465821}"/>
              </a:ext>
            </a:extLst>
          </p:cNvPr>
          <p:cNvSpPr txBox="1"/>
          <p:nvPr/>
        </p:nvSpPr>
        <p:spPr>
          <a:xfrm>
            <a:off x="10742093" y="1419949"/>
            <a:ext cx="267232" cy="2031325"/>
          </a:xfrm>
          <a:prstGeom prst="rect">
            <a:avLst/>
          </a:prstGeom>
          <a:noFill/>
        </p:spPr>
        <p:txBody>
          <a:bodyPr wrap="square" rtlCol="0">
            <a:spAutoFit/>
          </a:bodyPr>
          <a:lstStyle/>
          <a:p>
            <a:r>
              <a:rPr lang="fr-FR" b="1" dirty="0"/>
              <a:t>-</a:t>
            </a:r>
          </a:p>
          <a:p>
            <a:r>
              <a:rPr lang="fr-FR" b="1" dirty="0"/>
              <a:t>-</a:t>
            </a:r>
          </a:p>
          <a:p>
            <a:r>
              <a:rPr lang="fr-FR" b="1" dirty="0"/>
              <a:t>-</a:t>
            </a:r>
          </a:p>
          <a:p>
            <a:r>
              <a:rPr lang="fr-FR" b="1" dirty="0"/>
              <a:t>-</a:t>
            </a:r>
          </a:p>
          <a:p>
            <a:r>
              <a:rPr lang="fr-FR" b="1" dirty="0"/>
              <a:t>-</a:t>
            </a:r>
          </a:p>
          <a:p>
            <a:r>
              <a:rPr lang="fr-FR" b="1" dirty="0"/>
              <a:t>-</a:t>
            </a:r>
          </a:p>
          <a:p>
            <a:r>
              <a:rPr lang="fr-FR" b="1" dirty="0"/>
              <a:t>-</a:t>
            </a:r>
          </a:p>
        </p:txBody>
      </p:sp>
      <p:cxnSp>
        <p:nvCxnSpPr>
          <p:cNvPr id="1092" name="Connecteur droit 1091">
            <a:extLst>
              <a:ext uri="{FF2B5EF4-FFF2-40B4-BE49-F238E27FC236}">
                <a16:creationId xmlns:a16="http://schemas.microsoft.com/office/drawing/2014/main" id="{DC7C00EC-C372-75A1-4002-82D3021B3913}"/>
              </a:ext>
            </a:extLst>
          </p:cNvPr>
          <p:cNvCxnSpPr>
            <a:stCxn id="48" idx="0"/>
          </p:cNvCxnSpPr>
          <p:nvPr/>
        </p:nvCxnSpPr>
        <p:spPr>
          <a:xfrm flipV="1">
            <a:off x="10043528" y="1108685"/>
            <a:ext cx="0" cy="889715"/>
          </a:xfrm>
          <a:prstGeom prst="line">
            <a:avLst/>
          </a:prstGeom>
        </p:spPr>
        <p:style>
          <a:lnRef idx="1">
            <a:schemeClr val="accent1"/>
          </a:lnRef>
          <a:fillRef idx="0">
            <a:schemeClr val="accent1"/>
          </a:fillRef>
          <a:effectRef idx="0">
            <a:schemeClr val="accent1"/>
          </a:effectRef>
          <a:fontRef idx="minor">
            <a:schemeClr val="tx1"/>
          </a:fontRef>
        </p:style>
      </p:cxnSp>
      <p:sp>
        <p:nvSpPr>
          <p:cNvPr id="1093" name="ZoneTexte 1092">
            <a:extLst>
              <a:ext uri="{FF2B5EF4-FFF2-40B4-BE49-F238E27FC236}">
                <a16:creationId xmlns:a16="http://schemas.microsoft.com/office/drawing/2014/main" id="{3442ACB8-2253-1169-41DC-5E8EE7A1CC8B}"/>
              </a:ext>
            </a:extLst>
          </p:cNvPr>
          <p:cNvSpPr txBox="1"/>
          <p:nvPr/>
        </p:nvSpPr>
        <p:spPr>
          <a:xfrm>
            <a:off x="8472249" y="4074775"/>
            <a:ext cx="3001325" cy="369332"/>
          </a:xfrm>
          <a:prstGeom prst="rect">
            <a:avLst/>
          </a:prstGeom>
          <a:noFill/>
        </p:spPr>
        <p:txBody>
          <a:bodyPr wrap="square" rtlCol="0">
            <a:spAutoFit/>
          </a:bodyPr>
          <a:lstStyle/>
          <a:p>
            <a:r>
              <a:rPr lang="fr-FR" b="1" dirty="0"/>
              <a:t>Le carillon électrostatique</a:t>
            </a:r>
            <a:endParaRPr lang="fr-FR" dirty="0"/>
          </a:p>
        </p:txBody>
      </p:sp>
      <p:sp>
        <p:nvSpPr>
          <p:cNvPr id="1095" name="ZoneTexte 1094">
            <a:extLst>
              <a:ext uri="{FF2B5EF4-FFF2-40B4-BE49-F238E27FC236}">
                <a16:creationId xmlns:a16="http://schemas.microsoft.com/office/drawing/2014/main" id="{8B1B124D-591A-A24A-4875-B7E4F21816F0}"/>
              </a:ext>
            </a:extLst>
          </p:cNvPr>
          <p:cNvSpPr txBox="1"/>
          <p:nvPr/>
        </p:nvSpPr>
        <p:spPr>
          <a:xfrm>
            <a:off x="7396015" y="5047516"/>
            <a:ext cx="4695581" cy="646331"/>
          </a:xfrm>
          <a:prstGeom prst="rect">
            <a:avLst/>
          </a:prstGeom>
          <a:noFill/>
        </p:spPr>
        <p:txBody>
          <a:bodyPr wrap="square" rtlCol="0">
            <a:spAutoFit/>
          </a:bodyPr>
          <a:lstStyle/>
          <a:p>
            <a:r>
              <a:rPr lang="fr-FR" i="1" dirty="0"/>
              <a:t>Essayez d’expliquer ce qu’il va se passer une fois que les plaques ont été chargées à 100 000V.</a:t>
            </a:r>
          </a:p>
        </p:txBody>
      </p:sp>
      <p:sp>
        <p:nvSpPr>
          <p:cNvPr id="1097" name="ZoneTexte 1096">
            <a:extLst>
              <a:ext uri="{FF2B5EF4-FFF2-40B4-BE49-F238E27FC236}">
                <a16:creationId xmlns:a16="http://schemas.microsoft.com/office/drawing/2014/main" id="{43CC90DE-24A7-1E61-C553-DB82D1286B8E}"/>
              </a:ext>
            </a:extLst>
          </p:cNvPr>
          <p:cNvSpPr txBox="1"/>
          <p:nvPr/>
        </p:nvSpPr>
        <p:spPr>
          <a:xfrm>
            <a:off x="351481" y="5060330"/>
            <a:ext cx="6534759" cy="646331"/>
          </a:xfrm>
          <a:prstGeom prst="rect">
            <a:avLst/>
          </a:prstGeom>
          <a:noFill/>
        </p:spPr>
        <p:txBody>
          <a:bodyPr wrap="square" rtlCol="0">
            <a:spAutoFit/>
          </a:bodyPr>
          <a:lstStyle/>
          <a:p>
            <a:r>
              <a:rPr lang="fr-FR" i="1" dirty="0"/>
              <a:t>Essayez d’expliquer ce qu’il va se passer si l’on approche des cheveux de la boule. On suppose qu’il n’y a pas de claquage électrique</a:t>
            </a:r>
          </a:p>
        </p:txBody>
      </p:sp>
    </p:spTree>
    <p:extLst>
      <p:ext uri="{BB962C8B-B14F-4D97-AF65-F5344CB8AC3E}">
        <p14:creationId xmlns:p14="http://schemas.microsoft.com/office/powerpoint/2010/main" val="26286980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4EA942-69D0-1E39-73D1-80CFE88C6F5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0D22451-F836-026E-C028-08885E57703D}"/>
              </a:ext>
            </a:extLst>
          </p:cNvPr>
          <p:cNvSpPr>
            <a:spLocks noGrp="1"/>
          </p:cNvSpPr>
          <p:nvPr>
            <p:ph type="title"/>
          </p:nvPr>
        </p:nvSpPr>
        <p:spPr/>
        <p:txBody>
          <a:bodyPr/>
          <a:lstStyle/>
          <a:p>
            <a:pPr algn="ctr"/>
            <a:r>
              <a:rPr lang="fr-FR" dirty="0"/>
              <a:t>Récapitulons</a:t>
            </a:r>
          </a:p>
        </p:txBody>
      </p:sp>
      <p:sp>
        <p:nvSpPr>
          <p:cNvPr id="4" name="Espace réservé du numéro de diapositive 3">
            <a:extLst>
              <a:ext uri="{FF2B5EF4-FFF2-40B4-BE49-F238E27FC236}">
                <a16:creationId xmlns:a16="http://schemas.microsoft.com/office/drawing/2014/main" id="{312522AA-7BCB-FA76-1D7F-2D7BFA2199CD}"/>
              </a:ext>
            </a:extLst>
          </p:cNvPr>
          <p:cNvSpPr>
            <a:spLocks noGrp="1"/>
          </p:cNvSpPr>
          <p:nvPr>
            <p:ph type="sldNum" sz="quarter" idx="12"/>
          </p:nvPr>
        </p:nvSpPr>
        <p:spPr/>
        <p:txBody>
          <a:bodyPr/>
          <a:lstStyle/>
          <a:p>
            <a:fld id="{137EA85A-0942-4B67-9F2B-F541EC90805B}" type="slidenum">
              <a:rPr lang="fr-FR" smtClean="0"/>
              <a:t>8</a:t>
            </a:fld>
            <a:endParaRPr lang="fr-FR"/>
          </a:p>
        </p:txBody>
      </p:sp>
      <p:sp>
        <p:nvSpPr>
          <p:cNvPr id="6" name="ZoneTexte 5">
            <a:extLst>
              <a:ext uri="{FF2B5EF4-FFF2-40B4-BE49-F238E27FC236}">
                <a16:creationId xmlns:a16="http://schemas.microsoft.com/office/drawing/2014/main" id="{882F835F-B29F-E2D4-DD3C-024D5461893E}"/>
              </a:ext>
            </a:extLst>
          </p:cNvPr>
          <p:cNvSpPr txBox="1"/>
          <p:nvPr/>
        </p:nvSpPr>
        <p:spPr>
          <a:xfrm>
            <a:off x="588422" y="1106021"/>
            <a:ext cx="10765377" cy="646331"/>
          </a:xfrm>
          <a:prstGeom prst="rect">
            <a:avLst/>
          </a:prstGeom>
          <a:solidFill>
            <a:schemeClr val="accent3">
              <a:lumMod val="20000"/>
              <a:lumOff val="80000"/>
            </a:schemeClr>
          </a:solidFill>
        </p:spPr>
        <p:txBody>
          <a:bodyPr wrap="square">
            <a:spAutoFit/>
          </a:bodyPr>
          <a:lstStyle/>
          <a:p>
            <a:r>
              <a:rPr lang="fr-FR" dirty="0"/>
              <a:t>La charge sur un corps frotté est de l’ordre de 10</a:t>
            </a:r>
            <a:r>
              <a:rPr lang="fr-FR" baseline="30000" dirty="0"/>
              <a:t>-9</a:t>
            </a:r>
            <a:r>
              <a:rPr lang="fr-FR" dirty="0"/>
              <a:t> C, pour une boule en aluminium de rayon 10cm (chargée à 100 000V) la charge est de 1,1 10</a:t>
            </a:r>
            <a:r>
              <a:rPr lang="fr-FR" baseline="30000" dirty="0"/>
              <a:t>-6</a:t>
            </a:r>
            <a:r>
              <a:rPr lang="fr-FR" dirty="0"/>
              <a:t> C  alors que la foudre fait passer jusqu’à 20 C entre un nuage et la terre</a:t>
            </a:r>
          </a:p>
        </p:txBody>
      </p:sp>
      <p:pic>
        <p:nvPicPr>
          <p:cNvPr id="8" name="Image 7">
            <a:extLst>
              <a:ext uri="{FF2B5EF4-FFF2-40B4-BE49-F238E27FC236}">
                <a16:creationId xmlns:a16="http://schemas.microsoft.com/office/drawing/2014/main" id="{D3558D71-5AD8-0AB6-DD3E-003ADABE7761}"/>
              </a:ext>
            </a:extLst>
          </p:cNvPr>
          <p:cNvPicPr>
            <a:picLocks noChangeAspect="1"/>
          </p:cNvPicPr>
          <p:nvPr/>
        </p:nvPicPr>
        <p:blipFill>
          <a:blip r:embed="rId2"/>
          <a:stretch>
            <a:fillRect/>
          </a:stretch>
        </p:blipFill>
        <p:spPr>
          <a:xfrm>
            <a:off x="828421" y="4931875"/>
            <a:ext cx="1935648" cy="1409822"/>
          </a:xfrm>
          <a:prstGeom prst="rect">
            <a:avLst/>
          </a:prstGeom>
        </p:spPr>
      </p:pic>
      <p:pic>
        <p:nvPicPr>
          <p:cNvPr id="9" name="Image 8">
            <a:extLst>
              <a:ext uri="{FF2B5EF4-FFF2-40B4-BE49-F238E27FC236}">
                <a16:creationId xmlns:a16="http://schemas.microsoft.com/office/drawing/2014/main" id="{46DAAB44-8733-3C70-B2CE-29D4940CD90A}"/>
              </a:ext>
            </a:extLst>
          </p:cNvPr>
          <p:cNvPicPr>
            <a:picLocks noChangeAspect="1"/>
          </p:cNvPicPr>
          <p:nvPr/>
        </p:nvPicPr>
        <p:blipFill>
          <a:blip r:embed="rId3"/>
          <a:stretch>
            <a:fillRect/>
          </a:stretch>
        </p:blipFill>
        <p:spPr>
          <a:xfrm>
            <a:off x="4416996" y="5139621"/>
            <a:ext cx="1577477" cy="1158340"/>
          </a:xfrm>
          <a:prstGeom prst="rect">
            <a:avLst/>
          </a:prstGeom>
        </p:spPr>
      </p:pic>
      <p:pic>
        <p:nvPicPr>
          <p:cNvPr id="10" name="Picture 2">
            <a:extLst>
              <a:ext uri="{FF2B5EF4-FFF2-40B4-BE49-F238E27FC236}">
                <a16:creationId xmlns:a16="http://schemas.microsoft.com/office/drawing/2014/main" id="{5543E03D-5A56-64BD-0E09-31A4E7EF90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54406" y="4971127"/>
            <a:ext cx="2874051" cy="1495329"/>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4D1A0781-5747-E156-11A4-29D9C0B76591}"/>
              </a:ext>
            </a:extLst>
          </p:cNvPr>
          <p:cNvPicPr>
            <a:picLocks noChangeAspect="1"/>
          </p:cNvPicPr>
          <p:nvPr/>
        </p:nvPicPr>
        <p:blipFill>
          <a:blip r:embed="rId5"/>
          <a:stretch>
            <a:fillRect/>
          </a:stretch>
        </p:blipFill>
        <p:spPr>
          <a:xfrm>
            <a:off x="10149745" y="5231069"/>
            <a:ext cx="1097375" cy="1066892"/>
          </a:xfrm>
          <a:prstGeom prst="rect">
            <a:avLst/>
          </a:prstGeom>
        </p:spPr>
      </p:pic>
      <p:sp>
        <p:nvSpPr>
          <p:cNvPr id="14" name="ZoneTexte 13">
            <a:extLst>
              <a:ext uri="{FF2B5EF4-FFF2-40B4-BE49-F238E27FC236}">
                <a16:creationId xmlns:a16="http://schemas.microsoft.com/office/drawing/2014/main" id="{F46F110E-7425-BA31-DA47-B3A6548EF583}"/>
              </a:ext>
            </a:extLst>
          </p:cNvPr>
          <p:cNvSpPr txBox="1"/>
          <p:nvPr/>
        </p:nvSpPr>
        <p:spPr>
          <a:xfrm>
            <a:off x="1083868" y="6313753"/>
            <a:ext cx="2450158" cy="369332"/>
          </a:xfrm>
          <a:prstGeom prst="rect">
            <a:avLst/>
          </a:prstGeom>
          <a:noFill/>
        </p:spPr>
        <p:txBody>
          <a:bodyPr wrap="none" rtlCol="0">
            <a:spAutoFit/>
          </a:bodyPr>
          <a:lstStyle/>
          <a:p>
            <a:r>
              <a:rPr lang="fr-FR" dirty="0"/>
              <a:t>les 2 boules se touchent</a:t>
            </a:r>
          </a:p>
        </p:txBody>
      </p:sp>
      <p:sp>
        <p:nvSpPr>
          <p:cNvPr id="16" name="ZoneTexte 15">
            <a:extLst>
              <a:ext uri="{FF2B5EF4-FFF2-40B4-BE49-F238E27FC236}">
                <a16:creationId xmlns:a16="http://schemas.microsoft.com/office/drawing/2014/main" id="{7E3C54CA-71B5-7191-AD09-7E7B96D16DEF}"/>
              </a:ext>
            </a:extLst>
          </p:cNvPr>
          <p:cNvSpPr txBox="1"/>
          <p:nvPr/>
        </p:nvSpPr>
        <p:spPr>
          <a:xfrm>
            <a:off x="4237606" y="6352143"/>
            <a:ext cx="1858394" cy="369332"/>
          </a:xfrm>
          <a:prstGeom prst="rect">
            <a:avLst/>
          </a:prstGeom>
          <a:noFill/>
        </p:spPr>
        <p:txBody>
          <a:bodyPr wrap="none" rtlCol="0">
            <a:spAutoFit/>
          </a:bodyPr>
          <a:lstStyle/>
          <a:p>
            <a:r>
              <a:rPr lang="fr-FR" dirty="0"/>
              <a:t>Puis on les sépare</a:t>
            </a:r>
          </a:p>
        </p:txBody>
      </p:sp>
      <p:sp>
        <p:nvSpPr>
          <p:cNvPr id="18" name="ZoneTexte 17">
            <a:extLst>
              <a:ext uri="{FF2B5EF4-FFF2-40B4-BE49-F238E27FC236}">
                <a16:creationId xmlns:a16="http://schemas.microsoft.com/office/drawing/2014/main" id="{0DF5B945-3066-3D98-D3EF-5CE9B96AE9AA}"/>
              </a:ext>
            </a:extLst>
          </p:cNvPr>
          <p:cNvSpPr txBox="1"/>
          <p:nvPr/>
        </p:nvSpPr>
        <p:spPr>
          <a:xfrm>
            <a:off x="7907021" y="6352143"/>
            <a:ext cx="2743199" cy="369332"/>
          </a:xfrm>
          <a:prstGeom prst="rect">
            <a:avLst/>
          </a:prstGeom>
          <a:noFill/>
        </p:spPr>
        <p:txBody>
          <a:bodyPr wrap="square" rtlCol="0">
            <a:spAutoFit/>
          </a:bodyPr>
          <a:lstStyle/>
          <a:p>
            <a:r>
              <a:rPr lang="fr-FR" dirty="0"/>
              <a:t>on relie la boule à terre</a:t>
            </a:r>
          </a:p>
        </p:txBody>
      </p:sp>
      <p:sp>
        <p:nvSpPr>
          <p:cNvPr id="21" name="Rectangle 20">
            <a:extLst>
              <a:ext uri="{FF2B5EF4-FFF2-40B4-BE49-F238E27FC236}">
                <a16:creationId xmlns:a16="http://schemas.microsoft.com/office/drawing/2014/main" id="{123A1880-86AA-F17D-63E4-A4C0563D2AA0}"/>
              </a:ext>
            </a:extLst>
          </p:cNvPr>
          <p:cNvSpPr/>
          <p:nvPr/>
        </p:nvSpPr>
        <p:spPr>
          <a:xfrm>
            <a:off x="444625" y="4998209"/>
            <a:ext cx="6055360" cy="1409822"/>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24">
            <a:extLst>
              <a:ext uri="{FF2B5EF4-FFF2-40B4-BE49-F238E27FC236}">
                <a16:creationId xmlns:a16="http://schemas.microsoft.com/office/drawing/2014/main" id="{75A4C6C7-8DDB-53D4-3A2B-3A61266B5AD9}"/>
              </a:ext>
            </a:extLst>
          </p:cNvPr>
          <p:cNvSpPr/>
          <p:nvPr/>
        </p:nvSpPr>
        <p:spPr>
          <a:xfrm>
            <a:off x="6618135" y="5007597"/>
            <a:ext cx="4888065" cy="1409822"/>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Espace réservé du numéro de diapositive 3">
            <a:extLst>
              <a:ext uri="{FF2B5EF4-FFF2-40B4-BE49-F238E27FC236}">
                <a16:creationId xmlns:a16="http://schemas.microsoft.com/office/drawing/2014/main" id="{24617F51-07DE-D6A2-357F-99E4BDE182AE}"/>
              </a:ext>
            </a:extLst>
          </p:cNvPr>
          <p:cNvSpPr txBox="1">
            <a:spLocks/>
          </p:cNvSpPr>
          <p:nvPr/>
        </p:nvSpPr>
        <p:spPr>
          <a:xfrm>
            <a:off x="8763000" y="6508750"/>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37EA85A-0942-4B67-9F2B-F541EC90805B}" type="slidenum">
              <a:rPr lang="fr-FR" smtClean="0"/>
              <a:pPr/>
              <a:t>8</a:t>
            </a:fld>
            <a:endParaRPr lang="fr-FR"/>
          </a:p>
        </p:txBody>
      </p:sp>
      <p:sp>
        <p:nvSpPr>
          <p:cNvPr id="35" name="ZoneTexte 34">
            <a:extLst>
              <a:ext uri="{FF2B5EF4-FFF2-40B4-BE49-F238E27FC236}">
                <a16:creationId xmlns:a16="http://schemas.microsoft.com/office/drawing/2014/main" id="{35231D55-0969-C764-6B8C-38406986D4D0}"/>
              </a:ext>
            </a:extLst>
          </p:cNvPr>
          <p:cNvSpPr txBox="1"/>
          <p:nvPr/>
        </p:nvSpPr>
        <p:spPr>
          <a:xfrm>
            <a:off x="6525260" y="2500194"/>
            <a:ext cx="4170680" cy="369332"/>
          </a:xfrm>
          <a:prstGeom prst="rect">
            <a:avLst/>
          </a:prstGeom>
          <a:noFill/>
        </p:spPr>
        <p:txBody>
          <a:bodyPr wrap="square">
            <a:spAutoFit/>
          </a:bodyPr>
          <a:lstStyle/>
          <a:p>
            <a:r>
              <a:rPr lang="fr-FR" b="1" dirty="0"/>
              <a:t>2 boules de charges opposées s’attirent</a:t>
            </a:r>
          </a:p>
        </p:txBody>
      </p:sp>
      <p:pic>
        <p:nvPicPr>
          <p:cNvPr id="36" name="Image 35">
            <a:extLst>
              <a:ext uri="{FF2B5EF4-FFF2-40B4-BE49-F238E27FC236}">
                <a16:creationId xmlns:a16="http://schemas.microsoft.com/office/drawing/2014/main" id="{25C064A0-3AFB-E4C0-150B-A27BAA3F9A07}"/>
              </a:ext>
            </a:extLst>
          </p:cNvPr>
          <p:cNvPicPr>
            <a:picLocks noChangeAspect="1"/>
          </p:cNvPicPr>
          <p:nvPr/>
        </p:nvPicPr>
        <p:blipFill>
          <a:blip r:embed="rId6"/>
          <a:stretch>
            <a:fillRect/>
          </a:stretch>
        </p:blipFill>
        <p:spPr>
          <a:xfrm>
            <a:off x="561634" y="2018035"/>
            <a:ext cx="5950247" cy="2761440"/>
          </a:xfrm>
          <a:prstGeom prst="rect">
            <a:avLst/>
          </a:prstGeom>
        </p:spPr>
      </p:pic>
      <p:sp>
        <p:nvSpPr>
          <p:cNvPr id="37" name="Rectangle 36">
            <a:extLst>
              <a:ext uri="{FF2B5EF4-FFF2-40B4-BE49-F238E27FC236}">
                <a16:creationId xmlns:a16="http://schemas.microsoft.com/office/drawing/2014/main" id="{0FD00047-CD9D-3926-01A7-CB38E49479A4}"/>
              </a:ext>
            </a:extLst>
          </p:cNvPr>
          <p:cNvSpPr/>
          <p:nvPr/>
        </p:nvSpPr>
        <p:spPr>
          <a:xfrm>
            <a:off x="478148" y="1928723"/>
            <a:ext cx="6055360" cy="1409822"/>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8" name="Connecteur droit avec flèche 37">
            <a:extLst>
              <a:ext uri="{FF2B5EF4-FFF2-40B4-BE49-F238E27FC236}">
                <a16:creationId xmlns:a16="http://schemas.microsoft.com/office/drawing/2014/main" id="{07F9006B-8427-F9F5-487E-294AD3955074}"/>
              </a:ext>
            </a:extLst>
          </p:cNvPr>
          <p:cNvCxnSpPr/>
          <p:nvPr/>
        </p:nvCxnSpPr>
        <p:spPr>
          <a:xfrm>
            <a:off x="3896988" y="2515842"/>
            <a:ext cx="558800" cy="0"/>
          </a:xfrm>
          <a:prstGeom prst="straightConnector1">
            <a:avLst/>
          </a:prstGeom>
          <a:ln w="2857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3EE719B9-A938-23F5-AB05-5719228858F1}"/>
              </a:ext>
            </a:extLst>
          </p:cNvPr>
          <p:cNvSpPr/>
          <p:nvPr/>
        </p:nvSpPr>
        <p:spPr>
          <a:xfrm>
            <a:off x="478148" y="3359236"/>
            <a:ext cx="6055360" cy="1409822"/>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0" name="Connecteur droit avec flèche 39">
            <a:extLst>
              <a:ext uri="{FF2B5EF4-FFF2-40B4-BE49-F238E27FC236}">
                <a16:creationId xmlns:a16="http://schemas.microsoft.com/office/drawing/2014/main" id="{D191D0C7-60D5-9834-E520-46308355F418}"/>
              </a:ext>
            </a:extLst>
          </p:cNvPr>
          <p:cNvCxnSpPr/>
          <p:nvPr/>
        </p:nvCxnSpPr>
        <p:spPr>
          <a:xfrm>
            <a:off x="3981066" y="3999202"/>
            <a:ext cx="558800" cy="0"/>
          </a:xfrm>
          <a:prstGeom prst="straightConnector1">
            <a:avLst/>
          </a:prstGeom>
          <a:ln w="2857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2" name="ZoneTexte 41">
            <a:extLst>
              <a:ext uri="{FF2B5EF4-FFF2-40B4-BE49-F238E27FC236}">
                <a16:creationId xmlns:a16="http://schemas.microsoft.com/office/drawing/2014/main" id="{0E36174D-9169-8DFC-4E1B-7FAC3E315D03}"/>
              </a:ext>
            </a:extLst>
          </p:cNvPr>
          <p:cNvSpPr txBox="1"/>
          <p:nvPr/>
        </p:nvSpPr>
        <p:spPr>
          <a:xfrm>
            <a:off x="6579228" y="3927419"/>
            <a:ext cx="4701729" cy="369332"/>
          </a:xfrm>
          <a:prstGeom prst="rect">
            <a:avLst/>
          </a:prstGeom>
          <a:noFill/>
        </p:spPr>
        <p:txBody>
          <a:bodyPr wrap="square">
            <a:spAutoFit/>
          </a:bodyPr>
          <a:lstStyle/>
          <a:p>
            <a:r>
              <a:rPr lang="fr-FR" b="1" dirty="0"/>
              <a:t>2 boules de charges identiques se repoussent</a:t>
            </a:r>
          </a:p>
        </p:txBody>
      </p:sp>
    </p:spTree>
    <p:extLst>
      <p:ext uri="{BB962C8B-B14F-4D97-AF65-F5344CB8AC3E}">
        <p14:creationId xmlns:p14="http://schemas.microsoft.com/office/powerpoint/2010/main" val="24518064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DA602D4-6EFC-9A33-1440-85E8853D07A9}"/>
              </a:ext>
            </a:extLst>
          </p:cNvPr>
          <p:cNvSpPr>
            <a:spLocks noGrp="1"/>
          </p:cNvSpPr>
          <p:nvPr>
            <p:ph type="title"/>
          </p:nvPr>
        </p:nvSpPr>
        <p:spPr/>
        <p:txBody>
          <a:bodyPr/>
          <a:lstStyle/>
          <a:p>
            <a:pPr algn="ctr"/>
            <a:r>
              <a:rPr lang="fr-FR" dirty="0"/>
              <a:t>Force électrostatique entre 2 charges</a:t>
            </a:r>
          </a:p>
        </p:txBody>
      </p:sp>
      <p:pic>
        <p:nvPicPr>
          <p:cNvPr id="5" name="Image 4">
            <a:extLst>
              <a:ext uri="{FF2B5EF4-FFF2-40B4-BE49-F238E27FC236}">
                <a16:creationId xmlns:a16="http://schemas.microsoft.com/office/drawing/2014/main" id="{F6D37A83-F54D-3E97-2BFA-BB33A2258BA0}"/>
              </a:ext>
            </a:extLst>
          </p:cNvPr>
          <p:cNvPicPr>
            <a:picLocks noChangeAspect="1"/>
          </p:cNvPicPr>
          <p:nvPr/>
        </p:nvPicPr>
        <p:blipFill>
          <a:blip r:embed="rId2"/>
          <a:stretch>
            <a:fillRect/>
          </a:stretch>
        </p:blipFill>
        <p:spPr>
          <a:xfrm>
            <a:off x="1401684" y="1724694"/>
            <a:ext cx="2860531" cy="2829773"/>
          </a:xfrm>
          <a:prstGeom prst="rect">
            <a:avLst/>
          </a:prstGeom>
        </p:spPr>
      </p:pic>
      <p:sp>
        <p:nvSpPr>
          <p:cNvPr id="7" name="ZoneTexte 6">
            <a:extLst>
              <a:ext uri="{FF2B5EF4-FFF2-40B4-BE49-F238E27FC236}">
                <a16:creationId xmlns:a16="http://schemas.microsoft.com/office/drawing/2014/main" id="{F4C39750-422D-DB5A-966C-6755E799424B}"/>
              </a:ext>
            </a:extLst>
          </p:cNvPr>
          <p:cNvSpPr txBox="1"/>
          <p:nvPr/>
        </p:nvSpPr>
        <p:spPr>
          <a:xfrm>
            <a:off x="838200" y="1324584"/>
            <a:ext cx="8710915" cy="400110"/>
          </a:xfrm>
          <a:prstGeom prst="rect">
            <a:avLst/>
          </a:prstGeom>
          <a:noFill/>
        </p:spPr>
        <p:txBody>
          <a:bodyPr wrap="square">
            <a:spAutoFit/>
          </a:bodyPr>
          <a:lstStyle/>
          <a:p>
            <a:r>
              <a:rPr lang="fr-FR" sz="2000" b="1" dirty="0"/>
              <a:t>1785, Charles Augustin Coulomb : mise en équation de la force électrique </a:t>
            </a:r>
          </a:p>
        </p:txBody>
      </p:sp>
      <p:pic>
        <p:nvPicPr>
          <p:cNvPr id="9" name="Image 8">
            <a:extLst>
              <a:ext uri="{FF2B5EF4-FFF2-40B4-BE49-F238E27FC236}">
                <a16:creationId xmlns:a16="http://schemas.microsoft.com/office/drawing/2014/main" id="{CD3EA245-57D2-5B86-9077-E7323CAC9927}"/>
              </a:ext>
            </a:extLst>
          </p:cNvPr>
          <p:cNvPicPr>
            <a:picLocks noChangeAspect="1"/>
          </p:cNvPicPr>
          <p:nvPr/>
        </p:nvPicPr>
        <p:blipFill>
          <a:blip r:embed="rId3"/>
          <a:stretch>
            <a:fillRect/>
          </a:stretch>
        </p:blipFill>
        <p:spPr>
          <a:xfrm>
            <a:off x="4507171" y="2965359"/>
            <a:ext cx="948749" cy="1058220"/>
          </a:xfrm>
          <a:prstGeom prst="rect">
            <a:avLst/>
          </a:prstGeom>
        </p:spPr>
      </p:pic>
      <p:cxnSp>
        <p:nvCxnSpPr>
          <p:cNvPr id="11" name="Connecteur droit avec flèche 10">
            <a:extLst>
              <a:ext uri="{FF2B5EF4-FFF2-40B4-BE49-F238E27FC236}">
                <a16:creationId xmlns:a16="http://schemas.microsoft.com/office/drawing/2014/main" id="{75904924-38D3-5BFC-A357-5C32288B94AD}"/>
              </a:ext>
            </a:extLst>
          </p:cNvPr>
          <p:cNvCxnSpPr/>
          <p:nvPr/>
        </p:nvCxnSpPr>
        <p:spPr>
          <a:xfrm>
            <a:off x="5544676" y="3581580"/>
            <a:ext cx="86264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3" name="Image 12">
            <a:extLst>
              <a:ext uri="{FF2B5EF4-FFF2-40B4-BE49-F238E27FC236}">
                <a16:creationId xmlns:a16="http://schemas.microsoft.com/office/drawing/2014/main" id="{0C8D9FFB-81AE-3FE2-A813-B17C70EA0306}"/>
              </a:ext>
            </a:extLst>
          </p:cNvPr>
          <p:cNvPicPr>
            <a:picLocks noChangeAspect="1"/>
          </p:cNvPicPr>
          <p:nvPr/>
        </p:nvPicPr>
        <p:blipFill>
          <a:blip r:embed="rId4"/>
          <a:stretch>
            <a:fillRect/>
          </a:stretch>
        </p:blipFill>
        <p:spPr>
          <a:xfrm>
            <a:off x="6652274" y="3288183"/>
            <a:ext cx="1287892" cy="586791"/>
          </a:xfrm>
          <a:prstGeom prst="rect">
            <a:avLst/>
          </a:prstGeom>
        </p:spPr>
      </p:pic>
      <p:pic>
        <p:nvPicPr>
          <p:cNvPr id="15" name="Image 14">
            <a:extLst>
              <a:ext uri="{FF2B5EF4-FFF2-40B4-BE49-F238E27FC236}">
                <a16:creationId xmlns:a16="http://schemas.microsoft.com/office/drawing/2014/main" id="{B627E8EF-DD2E-E0BA-1077-3DD99D2D0596}"/>
              </a:ext>
            </a:extLst>
          </p:cNvPr>
          <p:cNvPicPr>
            <a:picLocks noChangeAspect="1"/>
          </p:cNvPicPr>
          <p:nvPr/>
        </p:nvPicPr>
        <p:blipFill>
          <a:blip r:embed="rId5"/>
          <a:stretch>
            <a:fillRect/>
          </a:stretch>
        </p:blipFill>
        <p:spPr>
          <a:xfrm>
            <a:off x="6652274" y="3931044"/>
            <a:ext cx="3635055" cy="388654"/>
          </a:xfrm>
          <a:prstGeom prst="rect">
            <a:avLst/>
          </a:prstGeom>
        </p:spPr>
      </p:pic>
      <p:sp>
        <p:nvSpPr>
          <p:cNvPr id="4" name="Espace réservé du numéro de diapositive 3">
            <a:extLst>
              <a:ext uri="{FF2B5EF4-FFF2-40B4-BE49-F238E27FC236}">
                <a16:creationId xmlns:a16="http://schemas.microsoft.com/office/drawing/2014/main" id="{4517FF54-8E7A-3B8C-105B-E31288554DE9}"/>
              </a:ext>
            </a:extLst>
          </p:cNvPr>
          <p:cNvSpPr>
            <a:spLocks noGrp="1"/>
          </p:cNvSpPr>
          <p:nvPr>
            <p:ph type="sldNum" sz="quarter" idx="12"/>
          </p:nvPr>
        </p:nvSpPr>
        <p:spPr/>
        <p:txBody>
          <a:bodyPr/>
          <a:lstStyle/>
          <a:p>
            <a:fld id="{137EA85A-0942-4B67-9F2B-F541EC90805B}" type="slidenum">
              <a:rPr lang="fr-FR" smtClean="0"/>
              <a:t>9</a:t>
            </a:fld>
            <a:endParaRPr lang="fr-FR"/>
          </a:p>
        </p:txBody>
      </p:sp>
      <p:pic>
        <p:nvPicPr>
          <p:cNvPr id="16" name="Image 15">
            <a:extLst>
              <a:ext uri="{FF2B5EF4-FFF2-40B4-BE49-F238E27FC236}">
                <a16:creationId xmlns:a16="http://schemas.microsoft.com/office/drawing/2014/main" id="{4D9D3DA9-A946-19BC-C779-23EDB7F98755}"/>
              </a:ext>
            </a:extLst>
          </p:cNvPr>
          <p:cNvPicPr>
            <a:picLocks noChangeAspect="1"/>
          </p:cNvPicPr>
          <p:nvPr/>
        </p:nvPicPr>
        <p:blipFill>
          <a:blip r:embed="rId6"/>
          <a:stretch>
            <a:fillRect/>
          </a:stretch>
        </p:blipFill>
        <p:spPr>
          <a:xfrm>
            <a:off x="7296220" y="4700698"/>
            <a:ext cx="2453156" cy="1884813"/>
          </a:xfrm>
          <a:prstGeom prst="rect">
            <a:avLst/>
          </a:prstGeom>
        </p:spPr>
      </p:pic>
      <p:sp>
        <p:nvSpPr>
          <p:cNvPr id="20" name="ZoneTexte 19">
            <a:extLst>
              <a:ext uri="{FF2B5EF4-FFF2-40B4-BE49-F238E27FC236}">
                <a16:creationId xmlns:a16="http://schemas.microsoft.com/office/drawing/2014/main" id="{A87759E8-1900-6352-4DEA-1BFBD5303ECE}"/>
              </a:ext>
            </a:extLst>
          </p:cNvPr>
          <p:cNvSpPr txBox="1"/>
          <p:nvPr/>
        </p:nvSpPr>
        <p:spPr>
          <a:xfrm>
            <a:off x="757015" y="5133307"/>
            <a:ext cx="6465103" cy="369332"/>
          </a:xfrm>
          <a:prstGeom prst="rect">
            <a:avLst/>
          </a:prstGeom>
          <a:noFill/>
        </p:spPr>
        <p:txBody>
          <a:bodyPr wrap="none" rtlCol="0">
            <a:spAutoFit/>
          </a:bodyPr>
          <a:lstStyle/>
          <a:p>
            <a:r>
              <a:rPr lang="fr-FR" dirty="0"/>
              <a:t>Et si l’on a 3 charges, quelle est la force exercée par q1,q2 sur q0 ?</a:t>
            </a:r>
          </a:p>
        </p:txBody>
      </p:sp>
      <p:sp>
        <p:nvSpPr>
          <p:cNvPr id="21" name="Espace réservé de la date 3">
            <a:extLst>
              <a:ext uri="{FF2B5EF4-FFF2-40B4-BE49-F238E27FC236}">
                <a16:creationId xmlns:a16="http://schemas.microsoft.com/office/drawing/2014/main" id="{76B1180B-A338-30D4-489C-79246EDC5DEB}"/>
              </a:ext>
            </a:extLst>
          </p:cNvPr>
          <p:cNvSpPr>
            <a:spLocks noGrp="1"/>
          </p:cNvSpPr>
          <p:nvPr>
            <p:ph type="dt" sz="half" idx="10"/>
          </p:nvPr>
        </p:nvSpPr>
        <p:spPr>
          <a:xfrm>
            <a:off x="838200" y="6356350"/>
            <a:ext cx="2743200" cy="365125"/>
          </a:xfrm>
        </p:spPr>
        <p:txBody>
          <a:bodyPr/>
          <a:lstStyle/>
          <a:p>
            <a:fld id="{506D3A98-590D-4D30-A6AD-0BF50CE5F16A}" type="datetime1">
              <a:rPr lang="fr-FR" smtClean="0"/>
              <a:t>18/11/2025</a:t>
            </a:fld>
            <a:endParaRPr lang="fr-FR" dirty="0"/>
          </a:p>
        </p:txBody>
      </p:sp>
    </p:spTree>
    <p:extLst>
      <p:ext uri="{BB962C8B-B14F-4D97-AF65-F5344CB8AC3E}">
        <p14:creationId xmlns:p14="http://schemas.microsoft.com/office/powerpoint/2010/main" val="139197535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40E30912688A4449BB17F71E62A28C5" ma:contentTypeVersion="14" ma:contentTypeDescription="Crée un document." ma:contentTypeScope="" ma:versionID="139bc33309a602ca29231c7905c83488">
  <xsd:schema xmlns:xsd="http://www.w3.org/2001/XMLSchema" xmlns:xs="http://www.w3.org/2001/XMLSchema" xmlns:p="http://schemas.microsoft.com/office/2006/metadata/properties" xmlns:ns3="d01359fd-35e0-471f-9548-9209917b04df" xmlns:ns4="25371633-b830-4225-9933-bb32be53bee9" targetNamespace="http://schemas.microsoft.com/office/2006/metadata/properties" ma:root="true" ma:fieldsID="20f9c7f7dda695549b05ca162217a3e2" ns3:_="" ns4:_="">
    <xsd:import namespace="d01359fd-35e0-471f-9548-9209917b04df"/>
    <xsd:import namespace="25371633-b830-4225-9933-bb32be53bee9"/>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DateTaken" minOccurs="0"/>
                <xsd:element ref="ns3:MediaServiceLocation" minOccurs="0"/>
                <xsd:element ref="ns3:MediaServiceOCR" minOccurs="0"/>
                <xsd:element ref="ns4:SharedWithUsers" minOccurs="0"/>
                <xsd:element ref="ns4:SharedWithDetails" minOccurs="0"/>
                <xsd:element ref="ns4:SharingHintHash" minOccurs="0"/>
                <xsd:element ref="ns3:MediaServiceGenerationTime" minOccurs="0"/>
                <xsd:element ref="ns3:MediaServiceEventHashCode" minOccurs="0"/>
                <xsd:element ref="ns3:MediaServiceAutoKeyPoints" minOccurs="0"/>
                <xsd:element ref="ns3:MediaServiceKeyPoint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01359fd-35e0-471f-9548-9209917b04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5371633-b830-4225-9933-bb32be53bee9" elementFormDefault="qualified">
    <xsd:import namespace="http://schemas.microsoft.com/office/2006/documentManagement/types"/>
    <xsd:import namespace="http://schemas.microsoft.com/office/infopath/2007/PartnerControls"/>
    <xsd:element name="SharedWithUsers" ma:index="14"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Partagé avec détails" ma:internalName="SharedWithDetails" ma:readOnly="true">
      <xsd:simpleType>
        <xsd:restriction base="dms:Note">
          <xsd:maxLength value="255"/>
        </xsd:restriction>
      </xsd:simpleType>
    </xsd:element>
    <xsd:element name="SharingHintHash" ma:index="16"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9673E2D-C08C-4BD8-8F58-E04D49E426AE}">
  <ds:schemaRefs>
    <ds:schemaRef ds:uri="http://schemas.microsoft.com/sharepoint/v3/contenttype/forms"/>
  </ds:schemaRefs>
</ds:datastoreItem>
</file>

<file path=customXml/itemProps2.xml><?xml version="1.0" encoding="utf-8"?>
<ds:datastoreItem xmlns:ds="http://schemas.openxmlformats.org/officeDocument/2006/customXml" ds:itemID="{78C011FD-9455-495E-9BDD-0E038131E6E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01359fd-35e0-471f-9548-9209917b04df"/>
    <ds:schemaRef ds:uri="25371633-b830-4225-9933-bb32be53bee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81E2A4B-BDAA-4684-96EB-02E80EF458F5}">
  <ds:schemaRefs>
    <ds:schemaRef ds:uri="d01359fd-35e0-471f-9548-9209917b04df"/>
    <ds:schemaRef ds:uri="http://purl.org/dc/elements/1.1/"/>
    <ds:schemaRef ds:uri="http://schemas.microsoft.com/office/2006/metadata/properties"/>
    <ds:schemaRef ds:uri="http://purl.org/dc/dcmitype/"/>
    <ds:schemaRef ds:uri="http://schemas.microsoft.com/office/2006/documentManagement/types"/>
    <ds:schemaRef ds:uri="http://purl.org/dc/terms/"/>
    <ds:schemaRef ds:uri="http://www.w3.org/XML/1998/namespace"/>
    <ds:schemaRef ds:uri="http://schemas.microsoft.com/office/infopath/2007/PartnerControls"/>
    <ds:schemaRef ds:uri="http://schemas.openxmlformats.org/package/2006/metadata/core-properties"/>
    <ds:schemaRef ds:uri="25371633-b830-4225-9933-bb32be53bee9"/>
  </ds:schemaRefs>
</ds:datastoreItem>
</file>

<file path=docProps/app.xml><?xml version="1.0" encoding="utf-8"?>
<Properties xmlns="http://schemas.openxmlformats.org/officeDocument/2006/extended-properties" xmlns:vt="http://schemas.openxmlformats.org/officeDocument/2006/docPropsVTypes">
  <TotalTime>29511</TotalTime>
  <Words>1678</Words>
  <Application>Microsoft Office PowerPoint</Application>
  <PresentationFormat>Grand écran</PresentationFormat>
  <Paragraphs>339</Paragraphs>
  <Slides>18</Slides>
  <Notes>0</Notes>
  <HiddenSlides>0</HiddenSlides>
  <MMClips>6</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18</vt:i4>
      </vt:variant>
    </vt:vector>
  </HeadingPairs>
  <TitlesOfParts>
    <vt:vector size="27" baseType="lpstr">
      <vt:lpstr>Arial</vt:lpstr>
      <vt:lpstr>Calibri</vt:lpstr>
      <vt:lpstr>Calibri Light</vt:lpstr>
      <vt:lpstr>Cambria Math</vt:lpstr>
      <vt:lpstr>MathJax_Main</vt:lpstr>
      <vt:lpstr>MathJax_Math-italic</vt:lpstr>
      <vt:lpstr>Open Sans</vt:lpstr>
      <vt:lpstr>Tahoma</vt:lpstr>
      <vt:lpstr>Thème Office</vt:lpstr>
      <vt:lpstr>Electrostatique</vt:lpstr>
      <vt:lpstr>Un peu d’histoire : le magnétisme et l’électricité statique</vt:lpstr>
      <vt:lpstr>Electrostatique : 2 expériences</vt:lpstr>
      <vt:lpstr>Electrostatique : L’éclair </vt:lpstr>
      <vt:lpstr>Electrostatique : effet de pointe et cage de Faraday</vt:lpstr>
      <vt:lpstr>Applications numériques</vt:lpstr>
      <vt:lpstr>2 expériences d’électrostatique vues dans les vidéos</vt:lpstr>
      <vt:lpstr>Récapitulons</vt:lpstr>
      <vt:lpstr>Force électrostatique entre 2 charges</vt:lpstr>
      <vt:lpstr>Notion de champs électrique E</vt:lpstr>
      <vt:lpstr>application de la force électrique : Le tube cathodique </vt:lpstr>
      <vt:lpstr>Explication de l’effet de pointe</vt:lpstr>
      <vt:lpstr>Le paratonnerre : application de l’effet de pointe</vt:lpstr>
      <vt:lpstr>Le condensateur</vt:lpstr>
      <vt:lpstr>Expériences sur le condensateur</vt:lpstr>
      <vt:lpstr> Formules du condensateur</vt:lpstr>
      <vt:lpstr>Charge et décharge d’un condensateur</vt:lpstr>
      <vt:lpstr>Questions de fin de cours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Jean-Louis Salvat</dc:creator>
  <cp:lastModifiedBy>Jean-Louis Salvat</cp:lastModifiedBy>
  <cp:revision>51</cp:revision>
  <cp:lastPrinted>2024-05-15T08:37:19Z</cp:lastPrinted>
  <dcterms:created xsi:type="dcterms:W3CDTF">2022-05-02T16:44:12Z</dcterms:created>
  <dcterms:modified xsi:type="dcterms:W3CDTF">2025-11-18T14:01:33Z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0x010100F40E30912688A4449BB17F71E62A28C5</vt:lpwstr>
  </property>
</Properties>
</file>